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4" r:id="rId4"/>
    <p:sldId id="265" r:id="rId5"/>
    <p:sldId id="261" r:id="rId6"/>
    <p:sldId id="262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3be268a3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3be268a3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B663950-98A0-FD73-A43D-68B0FCE45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3be268a35_1_54:notes">
            <a:extLst>
              <a:ext uri="{FF2B5EF4-FFF2-40B4-BE49-F238E27FC236}">
                <a16:creationId xmlns:a16="http://schemas.microsoft.com/office/drawing/2014/main" id="{003964F1-DEBC-3EC6-1C30-24450CE6D5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3be268a35_1_54:notes">
            <a:extLst>
              <a:ext uri="{FF2B5EF4-FFF2-40B4-BE49-F238E27FC236}">
                <a16:creationId xmlns:a16="http://schemas.microsoft.com/office/drawing/2014/main" id="{FCC4781A-0236-C25C-EC06-F7473C578D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67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59172BA-85B1-1D4F-998F-6F7E69AB5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3be268a35_1_54:notes">
            <a:extLst>
              <a:ext uri="{FF2B5EF4-FFF2-40B4-BE49-F238E27FC236}">
                <a16:creationId xmlns:a16="http://schemas.microsoft.com/office/drawing/2014/main" id="{B27DBD37-91AD-5FE0-2D65-8E54AB400E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3be268a35_1_54:notes">
            <a:extLst>
              <a:ext uri="{FF2B5EF4-FFF2-40B4-BE49-F238E27FC236}">
                <a16:creationId xmlns:a16="http://schemas.microsoft.com/office/drawing/2014/main" id="{AA5593A3-2D4C-199F-151C-D246FD898B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198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3be268a35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3be268a35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3be268a35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3be268a35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664800" y="1447225"/>
            <a:ext cx="55101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Pensare come gli alberi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2664800" y="2124303"/>
            <a:ext cx="5510100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Andrea De Conno – Michelangelo Caiolfa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Federsanità Anci Toscana </a:t>
            </a:r>
            <a:endParaRPr sz="22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750" y="1577600"/>
            <a:ext cx="2024975" cy="20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1250" y="1551775"/>
            <a:ext cx="2347525" cy="234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239F1AB-007B-E3AB-88DC-93DA76CDDB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8994" y="756200"/>
            <a:ext cx="7875006" cy="38628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36">
          <a:extLst>
            <a:ext uri="{FF2B5EF4-FFF2-40B4-BE49-F238E27FC236}">
              <a16:creationId xmlns:a16="http://schemas.microsoft.com/office/drawing/2014/main" id="{911E23AB-5F8A-2085-67D0-AB997A862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8C3EEE4D-21EC-F3A8-41E4-5774FE568CD4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2F8AFC5A-640B-66AA-6232-05C7622DC2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>
            <a:extLst>
              <a:ext uri="{FF2B5EF4-FFF2-40B4-BE49-F238E27FC236}">
                <a16:creationId xmlns:a16="http://schemas.microsoft.com/office/drawing/2014/main" id="{A2E24971-BA99-E0E3-7EE9-EA539DEE3AD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>
            <a:extLst>
              <a:ext uri="{FF2B5EF4-FFF2-40B4-BE49-F238E27FC236}">
                <a16:creationId xmlns:a16="http://schemas.microsoft.com/office/drawing/2014/main" id="{937742D5-C5A3-714E-79CA-8E5A65E3004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>
            <a:extLst>
              <a:ext uri="{FF2B5EF4-FFF2-40B4-BE49-F238E27FC236}">
                <a16:creationId xmlns:a16="http://schemas.microsoft.com/office/drawing/2014/main" id="{36708F0B-E265-4351-3F3D-AE05FB59084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>
            <a:extLst>
              <a:ext uri="{FF2B5EF4-FFF2-40B4-BE49-F238E27FC236}">
                <a16:creationId xmlns:a16="http://schemas.microsoft.com/office/drawing/2014/main" id="{F19E2198-6719-A7FC-0301-1015FD97270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A6736A12-7714-2427-2518-A875A615D6E0}"/>
              </a:ext>
            </a:extLst>
          </p:cNvPr>
          <p:cNvGrpSpPr/>
          <p:nvPr/>
        </p:nvGrpSpPr>
        <p:grpSpPr>
          <a:xfrm>
            <a:off x="173620" y="999460"/>
            <a:ext cx="1683534" cy="3347551"/>
            <a:chOff x="173620" y="999460"/>
            <a:chExt cx="1683534" cy="3347551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420154D8-FB9E-55DD-8C67-26E04A8A1583}"/>
                </a:ext>
              </a:extLst>
            </p:cNvPr>
            <p:cNvSpPr/>
            <p:nvPr/>
          </p:nvSpPr>
          <p:spPr>
            <a:xfrm>
              <a:off x="173620" y="999460"/>
              <a:ext cx="1683534" cy="3347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3C9752E1-41EE-740F-E59A-0628CC75CFE8}"/>
                </a:ext>
              </a:extLst>
            </p:cNvPr>
            <p:cNvSpPr txBox="1"/>
            <p:nvPr/>
          </p:nvSpPr>
          <p:spPr>
            <a:xfrm>
              <a:off x="201972" y="1619397"/>
              <a:ext cx="161973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PUA</a:t>
              </a:r>
            </a:p>
            <a:p>
              <a:endParaRPr lang="it-IT" sz="1200" b="1" dirty="0"/>
            </a:p>
            <a:p>
              <a:r>
                <a:rPr lang="it-IT" sz="1200" b="1" dirty="0"/>
                <a:t>Percorsi Assistenziali</a:t>
              </a:r>
            </a:p>
            <a:p>
              <a:endParaRPr lang="it-IT" sz="1200" b="1" dirty="0"/>
            </a:p>
            <a:p>
              <a:r>
                <a:rPr lang="it-IT" sz="1200" b="1" dirty="0"/>
                <a:t>Promozione e Prevenzione Salute</a:t>
              </a:r>
            </a:p>
            <a:p>
              <a:endParaRPr lang="it-IT" sz="1200" b="1" dirty="0"/>
            </a:p>
            <a:p>
              <a:r>
                <a:rPr lang="it-IT" sz="1200" b="1" dirty="0"/>
                <a:t>Valutazione Partecipata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77E899C8-A341-43CC-1E29-8DD25AE8E595}"/>
              </a:ext>
            </a:extLst>
          </p:cNvPr>
          <p:cNvGrpSpPr/>
          <p:nvPr/>
        </p:nvGrpSpPr>
        <p:grpSpPr>
          <a:xfrm>
            <a:off x="1995824" y="761481"/>
            <a:ext cx="6775631" cy="3585530"/>
            <a:chOff x="1995824" y="761481"/>
            <a:chExt cx="6775631" cy="358553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EB2FBA55-D5EB-0118-6269-3104A3AE5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95824" y="761481"/>
              <a:ext cx="6775631" cy="3585530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37665C6D-CE68-1B86-243C-B28928262FAF}"/>
                </a:ext>
              </a:extLst>
            </p:cNvPr>
            <p:cNvSpPr txBox="1"/>
            <p:nvPr/>
          </p:nvSpPr>
          <p:spPr>
            <a:xfrm>
              <a:off x="6472708" y="850610"/>
              <a:ext cx="17586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Quali Bisogni di Partecipazione?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36">
          <a:extLst>
            <a:ext uri="{FF2B5EF4-FFF2-40B4-BE49-F238E27FC236}">
              <a16:creationId xmlns:a16="http://schemas.microsoft.com/office/drawing/2014/main" id="{787F2F7D-53E5-F559-F588-A42778487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2F079429-6301-DBC6-363E-35C0E6960E11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521EE5E1-083E-6794-5A3B-FAD1F0149C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>
            <a:extLst>
              <a:ext uri="{FF2B5EF4-FFF2-40B4-BE49-F238E27FC236}">
                <a16:creationId xmlns:a16="http://schemas.microsoft.com/office/drawing/2014/main" id="{676B9284-ECE1-8545-BF01-BD56D0CADD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>
            <a:extLst>
              <a:ext uri="{FF2B5EF4-FFF2-40B4-BE49-F238E27FC236}">
                <a16:creationId xmlns:a16="http://schemas.microsoft.com/office/drawing/2014/main" id="{32E7022A-8751-CEBF-C985-10239BDC675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>
            <a:extLst>
              <a:ext uri="{FF2B5EF4-FFF2-40B4-BE49-F238E27FC236}">
                <a16:creationId xmlns:a16="http://schemas.microsoft.com/office/drawing/2014/main" id="{2DF72B23-6F99-7E3C-D738-58DF849187B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>
            <a:extLst>
              <a:ext uri="{FF2B5EF4-FFF2-40B4-BE49-F238E27FC236}">
                <a16:creationId xmlns:a16="http://schemas.microsoft.com/office/drawing/2014/main" id="{F6B3736C-519C-F78E-5856-44BD4B85C6C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5A1454D3-492C-90ED-8E1F-9334DA84D593}"/>
              </a:ext>
            </a:extLst>
          </p:cNvPr>
          <p:cNvGrpSpPr/>
          <p:nvPr/>
        </p:nvGrpSpPr>
        <p:grpSpPr>
          <a:xfrm>
            <a:off x="1845089" y="786628"/>
            <a:ext cx="6857786" cy="3600672"/>
            <a:chOff x="1845089" y="786628"/>
            <a:chExt cx="6857786" cy="360067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9CDDDDA7-B8BB-53E9-300B-6FBE19D1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45089" y="786628"/>
              <a:ext cx="6857786" cy="3600672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26DBE275-D73F-6797-7211-8004FFA5FD70}"/>
                </a:ext>
              </a:extLst>
            </p:cNvPr>
            <p:cNvSpPr txBox="1"/>
            <p:nvPr/>
          </p:nvSpPr>
          <p:spPr>
            <a:xfrm>
              <a:off x="6472708" y="886050"/>
              <a:ext cx="17586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Quali Funzioni?</a:t>
              </a: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18BCEC3-8C26-2287-8E17-A0745E191403}"/>
                </a:ext>
              </a:extLst>
            </p:cNvPr>
            <p:cNvSpPr/>
            <p:nvPr/>
          </p:nvSpPr>
          <p:spPr>
            <a:xfrm>
              <a:off x="3296093" y="1679944"/>
              <a:ext cx="1275907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FUNZIONI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207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88DFBAA-25D6-0C93-4773-3A1F22C703A2}"/>
              </a:ext>
            </a:extLst>
          </p:cNvPr>
          <p:cNvSpPr/>
          <p:nvPr/>
        </p:nvSpPr>
        <p:spPr>
          <a:xfrm>
            <a:off x="0" y="999460"/>
            <a:ext cx="9144000" cy="3508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A33B98A-3283-4CB0-A029-CA4441C3F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402" y="1682957"/>
            <a:ext cx="3744490" cy="198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DDBD01-D95F-C1FB-94E3-4B16B42B73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4964" y="1674127"/>
            <a:ext cx="3769036" cy="1980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D800025-5DE2-FAEE-E186-521E153F9C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14" y="1280270"/>
            <a:ext cx="1362294" cy="2700000"/>
          </a:xfrm>
          <a:prstGeom prst="rect">
            <a:avLst/>
          </a:prstGeom>
        </p:spPr>
      </p:pic>
      <p:sp>
        <p:nvSpPr>
          <p:cNvPr id="3" name="Freccia circolare in giù 2">
            <a:extLst>
              <a:ext uri="{FF2B5EF4-FFF2-40B4-BE49-F238E27FC236}">
                <a16:creationId xmlns:a16="http://schemas.microsoft.com/office/drawing/2014/main" id="{8D78B187-3D76-7EBC-E3C9-ECEC810E86FB}"/>
              </a:ext>
            </a:extLst>
          </p:cNvPr>
          <p:cNvSpPr/>
          <p:nvPr/>
        </p:nvSpPr>
        <p:spPr>
          <a:xfrm>
            <a:off x="4068726" y="1232101"/>
            <a:ext cx="1495646" cy="45085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2658925" y="2054413"/>
            <a:ext cx="5510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Ringraziamenti</a:t>
            </a:r>
            <a:endParaRPr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025" y="1587575"/>
            <a:ext cx="1721976" cy="17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32</Words>
  <Application>Microsoft Office PowerPoint</Application>
  <PresentationFormat>Presentazione su schermo (16:9)</PresentationFormat>
  <Paragraphs>14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Lato</vt:lpstr>
      <vt:lpstr>Arial</vt:lpstr>
      <vt:lpstr>Raleway</vt:lpstr>
      <vt:lpstr>Swiss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Giuditta Giunti</dc:creator>
  <cp:lastModifiedBy>Michelangelo Caiolfa</cp:lastModifiedBy>
  <cp:revision>8</cp:revision>
  <dcterms:modified xsi:type="dcterms:W3CDTF">2025-04-01T11:07:19Z</dcterms:modified>
</cp:coreProperties>
</file>