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06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08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EAD98E-D075-46F4-A2AD-35BFD0A078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2642D5B-F8BD-45F7-AC33-8FCC412FD622}">
      <dgm:prSet phldrT="[Testo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Bisogni </a:t>
          </a:r>
        </a:p>
        <a:p>
          <a:r>
            <a:rPr lang="it-IT" sz="1100" dirty="0">
              <a:latin typeface="Arial Black" panose="020B0A04020102020204" pitchFamily="34" charset="0"/>
            </a:rPr>
            <a:t>Famiglia e Infanzia</a:t>
          </a:r>
        </a:p>
      </dgm:t>
    </dgm:pt>
    <dgm:pt modelId="{E3660192-40CE-4E77-8342-18BFFC132859}" type="parTrans" cxnId="{B00AC60B-E662-47BA-9D5F-EB3E4CE81196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929970DD-9C62-4A65-AE21-A27BE32EE244}" type="sibTrans" cxnId="{B00AC60B-E662-47BA-9D5F-EB3E4CE81196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ABA672E6-DCEE-4DBC-A3D6-1A3805104076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Le Famiglie in condizione di precarietà</a:t>
          </a:r>
        </a:p>
      </dgm:t>
    </dgm:pt>
    <dgm:pt modelId="{FC7B02F9-287D-4325-8369-0666C556360A}" type="parTrans" cxnId="{39CBBA6A-789F-4335-82FA-0BB02D82277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2D7A2C4F-37EF-465C-AD0D-FBF4405484D7}" type="sibTrans" cxnId="{39CBBA6A-789F-4335-82FA-0BB02D82277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A378058A-D741-4BD5-A211-DD464CDE066A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Ambito Scolastico</a:t>
          </a:r>
        </a:p>
      </dgm:t>
    </dgm:pt>
    <dgm:pt modelId="{044CAFCD-B258-4809-904A-AE8F8330E303}" type="parTrans" cxnId="{C68F7371-FF60-49FE-A89F-895A2C4F989D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A2309ECF-B1FE-4B03-8956-3C674A90FD4A}" type="sibTrans" cxnId="{C68F7371-FF60-49FE-A89F-895A2C4F989D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1B0A8343-827D-4564-AF8C-3C3ECD8C38D7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Povertà Reddito</a:t>
          </a:r>
        </a:p>
      </dgm:t>
    </dgm:pt>
    <dgm:pt modelId="{EB768E24-4777-4040-B1F4-2A173F55F8E4}" type="parTrans" cxnId="{3755E66C-65A6-4002-AACB-4B1E5ECFD82A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125156CD-47FF-4222-8430-0E021E7215BA}" type="sibTrans" cxnId="{3755E66C-65A6-4002-AACB-4B1E5ECFD82A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4711CF44-3EA6-47CB-BE40-6CA8DA5E81BF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Povertà Casa</a:t>
          </a:r>
        </a:p>
      </dgm:t>
    </dgm:pt>
    <dgm:pt modelId="{8000481C-F7AC-40D5-8ADE-CE72C590708D}" type="parTrans" cxnId="{087FFA73-1B37-4A96-8FBB-6113191F6E63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2FAE8074-65AA-41FB-8614-16CE2D7AE523}" type="sibTrans" cxnId="{087FFA73-1B37-4A96-8FBB-6113191F6E63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B688C663-F2C3-4A5F-B3D1-EB0F722B9A20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Scuola II Grado</a:t>
          </a:r>
        </a:p>
      </dgm:t>
    </dgm:pt>
    <dgm:pt modelId="{8694DA2D-265F-46A1-B9C0-3516958CFDC7}" type="parTrans" cxnId="{3021D589-DF5C-4116-9A17-C956DF218912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FD6F7973-CFA5-40A0-8AAB-8FA58F6C5AF6}" type="sibTrans" cxnId="{3021D589-DF5C-4116-9A17-C956DF218912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A907ED36-99B9-44FF-82D2-3FCE5D1E106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Minori Stranieri</a:t>
          </a:r>
        </a:p>
      </dgm:t>
    </dgm:pt>
    <dgm:pt modelId="{F9F00F8E-08AC-487E-AC03-8C3F5672A78E}" type="parTrans" cxnId="{0F98E9E8-9D32-48D4-955E-16D2658A2CE3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982719B5-82C0-42BA-B0E4-529DE352435D}" type="sibTrans" cxnId="{0F98E9E8-9D32-48D4-955E-16D2658A2CE3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BF662452-1C81-432D-98C3-400A3E9CCA01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Segnalazioni Autorità Giudiziaria</a:t>
          </a:r>
        </a:p>
      </dgm:t>
    </dgm:pt>
    <dgm:pt modelId="{B0A11D00-70AE-4027-BDB1-FB7ADE2744E1}" type="parTrans" cxnId="{0B7AB5B8-B340-4CB0-BF07-FDE4EE0C5520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32F7C50F-7B9C-4DEB-ADD7-556E9F62CCFC}" type="sibTrans" cxnId="{0B7AB5B8-B340-4CB0-BF07-FDE4EE0C5520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1E033E11-0430-4C9C-8EDF-B493D77D971C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Maltrattamento Familiare</a:t>
          </a:r>
        </a:p>
      </dgm:t>
    </dgm:pt>
    <dgm:pt modelId="{BB513C4A-876E-48D4-87B5-6DB72CF941A4}" type="parTrans" cxnId="{3D2DB64A-CA3B-4472-9EA8-5329B75901D7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AED7245D-E2F2-4FCF-9180-25A80103891C}" type="sibTrans" cxnId="{3D2DB64A-CA3B-4472-9EA8-5329B75901D7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51EEC82D-CD1F-44E3-810C-2D237DC4EF9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Sostanze</a:t>
          </a:r>
        </a:p>
      </dgm:t>
    </dgm:pt>
    <dgm:pt modelId="{7B144DFD-1916-480F-A6B4-4E23ED3D86D6}" type="parTrans" cxnId="{6C771B14-ECB9-4F50-BF79-65F4D1862508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D66E6EB5-6ECE-444D-97C8-05E80F0C0648}" type="sibTrans" cxnId="{6C771B14-ECB9-4F50-BF79-65F4D1862508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E570A453-4273-457E-9117-BC8BEBFFBB92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Comportamentali</a:t>
          </a:r>
        </a:p>
      </dgm:t>
    </dgm:pt>
    <dgm:pt modelId="{12F4A22C-5279-4C9C-A66C-2F98A7F614D5}" type="parTrans" cxnId="{B6E160C1-BA2B-4CB1-A348-B41F8C9B7C66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CE65F7C9-54A7-4D8A-8E8D-26ECADF111C4}" type="sibTrans" cxnId="{B6E160C1-BA2B-4CB1-A348-B41F8C9B7C66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51885AE8-C165-4880-B4A3-C4E0362F0408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Insegnanti e Famiglie</a:t>
          </a:r>
        </a:p>
      </dgm:t>
    </dgm:pt>
    <dgm:pt modelId="{DDAAE981-77B5-4031-BDB5-67FF02329A68}" type="parTrans" cxnId="{836C5744-357A-42B0-B49A-4BC1CAD6B50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28CE2F3A-71BC-4ADC-819E-3C601332513F}" type="sibTrans" cxnId="{836C5744-357A-42B0-B49A-4BC1CAD6B50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FBE8854A-F10D-42E9-B27E-86BF595CC97C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Minori Fuori Famiglia ???</a:t>
          </a:r>
        </a:p>
      </dgm:t>
    </dgm:pt>
    <dgm:pt modelId="{C2D647BC-CFDE-44AB-8F5A-6E4445559845}" type="parTrans" cxnId="{8B73EE81-A0E2-4CAB-980E-9EF89D50E22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8341078E-63C0-4F2C-9A2B-0AFE414BAB21}" type="sibTrans" cxnId="{8B73EE81-A0E2-4CAB-980E-9EF89D50E22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7BA67393-C9C5-433E-AD97-BFEFBE3F0624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Consumi Giovanili Femminili</a:t>
          </a:r>
        </a:p>
      </dgm:t>
    </dgm:pt>
    <dgm:pt modelId="{1B691AA9-5117-4CDA-88FC-C3B5EF00B33B}" type="parTrans" cxnId="{AA332A6B-5C5D-48CF-AB67-3CDF69E2C386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D0E6093A-A152-42DE-B055-64D29F23ADB5}" type="sibTrans" cxnId="{AA332A6B-5C5D-48CF-AB67-3CDF69E2C386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50BEC54A-2842-462E-B8EC-B6D742C6CBF1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Figli e Genere</a:t>
          </a:r>
        </a:p>
        <a:p>
          <a:endParaRPr lang="it-IT" sz="1100" dirty="0">
            <a:latin typeface="Arial Black" panose="020B0A04020102020204" pitchFamily="34" charset="0"/>
          </a:endParaRPr>
        </a:p>
      </dgm:t>
    </dgm:pt>
    <dgm:pt modelId="{6B050FB9-C8A9-4660-BE8F-2C6577883412}" type="parTrans" cxnId="{0A084BD0-4DE7-48FC-B5B9-BBE632856CA4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E5CC18F6-CC8F-4D96-81CD-B522522C0232}" type="sibTrans" cxnId="{0A084BD0-4DE7-48FC-B5B9-BBE632856CA4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6259440F-2353-47A5-9991-201BFA6860AB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Coppie e Genere</a:t>
          </a:r>
        </a:p>
      </dgm:t>
    </dgm:pt>
    <dgm:pt modelId="{F6A66820-D62E-4B6F-B2D3-FF0FA9C1FFED}" type="parTrans" cxnId="{E5FFF7CB-BB8E-4D36-B307-6AD04926285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A395BE15-A464-4EEB-9A22-34D038D3DAE0}" type="sibTrans" cxnId="{E5FFF7CB-BB8E-4D36-B307-6AD04926285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24897714-1249-479D-B895-52584AAA4BA7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Minori presi in carico</a:t>
          </a:r>
        </a:p>
      </dgm:t>
    </dgm:pt>
    <dgm:pt modelId="{CCE84F97-5109-4684-87DB-19FACE8A8242}" type="sibTrans" cxnId="{A7BA76EC-DD71-4302-AF40-B4F3E29D9F35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5F78BF10-BB8D-4A4E-BE74-B34891504936}" type="parTrans" cxnId="{A7BA76EC-DD71-4302-AF40-B4F3E29D9F35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AEB12565-2C54-44C4-B27E-9CB299A35C5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Stili di vita e dipendenze</a:t>
          </a:r>
        </a:p>
      </dgm:t>
    </dgm:pt>
    <dgm:pt modelId="{156930EC-D0F4-4362-9A2C-054B2F4221E2}" type="sibTrans" cxnId="{2B1371DB-EAC1-444C-97F1-54A19AB8EC24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96D01AD3-0B20-4DAD-B5D3-6B38BA15D505}" type="parTrans" cxnId="{2B1371DB-EAC1-444C-97F1-54A19AB8EC24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E3A559CC-5651-4D15-9D21-94F231565F60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Nuove Famiglie</a:t>
          </a:r>
        </a:p>
      </dgm:t>
    </dgm:pt>
    <dgm:pt modelId="{06A7EAB0-A634-432A-88DE-A0B25944EBD6}" type="sibTrans" cxnId="{F39F1A35-1D64-45DC-873B-7B7635B8454E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057B0F19-24F4-4A51-BE21-020A9EC50A71}" type="parTrans" cxnId="{F39F1A35-1D64-45DC-873B-7B7635B8454E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856099B5-4652-444A-97FE-C644441001F6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Instabilità Familiari</a:t>
          </a:r>
        </a:p>
      </dgm:t>
    </dgm:pt>
    <dgm:pt modelId="{23CD297D-7F5C-4957-8B0E-F7183903159B}" type="parTrans" cxnId="{B8C102E2-1BB4-496A-80A7-903A5E922077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2A947F0C-F237-4FE1-9914-4F473D071C70}" type="sibTrans" cxnId="{B8C102E2-1BB4-496A-80A7-903A5E922077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ED8C36EE-DC97-48C8-9E38-074D2CA095B9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Risorse per Percorsi Personalizzati</a:t>
          </a:r>
        </a:p>
      </dgm:t>
    </dgm:pt>
    <dgm:pt modelId="{5D45FCB2-3085-482D-B680-92F194BECCA1}" type="parTrans" cxnId="{B7AEB955-EF73-4737-9843-25A50B1E3D73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D619C031-EAFC-481D-BE34-255E44ED42E1}" type="sibTrans" cxnId="{B7AEB955-EF73-4737-9843-25A50B1E3D73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AA7D88A9-7A8C-484F-A1B0-81CB5245EF27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NEET</a:t>
          </a:r>
        </a:p>
      </dgm:t>
    </dgm:pt>
    <dgm:pt modelId="{F454D50A-5592-490A-AC42-28153696BCCC}" type="parTrans" cxnId="{CB45509B-C264-4A0C-A556-FCDE5D23946E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FE3E7C26-64A2-4958-BC97-A230AAD0DA5D}" type="sibTrans" cxnId="{CB45509B-C264-4A0C-A556-FCDE5D23946E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E88541CB-19A7-4D50-B20D-1074786E2B1F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Minorenni</a:t>
          </a:r>
        </a:p>
      </dgm:t>
    </dgm:pt>
    <dgm:pt modelId="{C7AC09E5-5FE8-4583-B744-DADF82AEEEA9}" type="parTrans" cxnId="{C9989691-FFFC-4F53-94FE-F57D75B53A9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24AF1B97-9041-4587-AA86-D1A64987E339}" type="sibTrans" cxnId="{C9989691-FFFC-4F53-94FE-F57D75B53A99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00FE43FE-510C-4872-81B5-99028CB45B29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Maggiorenni</a:t>
          </a:r>
        </a:p>
      </dgm:t>
    </dgm:pt>
    <dgm:pt modelId="{004E9483-90DC-40F9-8FAA-8C0926DD3A6D}" type="parTrans" cxnId="{072D6609-216C-4715-B073-657F4E0DB162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DE7C5742-812A-4565-9489-688268B790B0}" type="sibTrans" cxnId="{072D6609-216C-4715-B073-657F4E0DB162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1F253E3F-EEEC-4B52-93A5-DF069A70632E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Ascolto e Relazione</a:t>
          </a:r>
        </a:p>
      </dgm:t>
    </dgm:pt>
    <dgm:pt modelId="{7AAFF6BF-DA19-4C4B-9589-DAEBFAB265AB}" type="parTrans" cxnId="{121FEF97-0140-4713-AF02-3ECA8BC229EB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9AFEFE27-55D3-4432-900B-92C1F62793E2}" type="sibTrans" cxnId="{121FEF97-0140-4713-AF02-3ECA8BC229EB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59A230D3-DA92-49A9-83F8-36CF06DC5ED7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Sostegno alla Genitorialità</a:t>
          </a:r>
        </a:p>
      </dgm:t>
    </dgm:pt>
    <dgm:pt modelId="{8DEDE88B-F473-410C-A201-E1EA5D16692B}" type="parTrans" cxnId="{1C627327-FAD9-40D6-B197-AA1D6F390F53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739C3374-1F96-48BE-AAC4-2C646338B0E1}" type="sibTrans" cxnId="{1C627327-FAD9-40D6-B197-AA1D6F390F53}">
      <dgm:prSet/>
      <dgm:spPr/>
      <dgm:t>
        <a:bodyPr/>
        <a:lstStyle/>
        <a:p>
          <a:endParaRPr lang="it-IT" sz="1100">
            <a:latin typeface="Arial Black" panose="020B0A04020102020204" pitchFamily="34" charset="0"/>
          </a:endParaRPr>
        </a:p>
      </dgm:t>
    </dgm:pt>
    <dgm:pt modelId="{0E252A1B-B416-4D32-B025-DE6006A1A202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Instabilità Familiare</a:t>
          </a:r>
        </a:p>
      </dgm:t>
    </dgm:pt>
    <dgm:pt modelId="{DC715FA6-05F2-447B-9B9F-246C62F288A6}" type="parTrans" cxnId="{5868B778-2856-4F26-A1E1-653F857FE22A}">
      <dgm:prSet/>
      <dgm:spPr/>
      <dgm:t>
        <a:bodyPr/>
        <a:lstStyle/>
        <a:p>
          <a:endParaRPr lang="it-IT"/>
        </a:p>
      </dgm:t>
    </dgm:pt>
    <dgm:pt modelId="{6875B3D6-0717-4CB1-A509-A3D85CD1B897}" type="sibTrans" cxnId="{5868B778-2856-4F26-A1E1-653F857FE22A}">
      <dgm:prSet/>
      <dgm:spPr/>
      <dgm:t>
        <a:bodyPr/>
        <a:lstStyle/>
        <a:p>
          <a:endParaRPr lang="it-IT"/>
        </a:p>
      </dgm:t>
    </dgm:pt>
    <dgm:pt modelId="{5B6203DD-A2AB-4531-BB99-B470E79CCCBE}">
      <dgm:prSet/>
      <dgm:spPr/>
      <dgm:t>
        <a:bodyPr/>
        <a:lstStyle/>
        <a:p>
          <a:r>
            <a:rPr lang="it-IT" dirty="0">
              <a:latin typeface="Arial Black" panose="020B0A04020102020204" pitchFamily="34" charset="0"/>
            </a:rPr>
            <a:t>Affidamenti e Adozioni ???</a:t>
          </a:r>
        </a:p>
      </dgm:t>
    </dgm:pt>
    <dgm:pt modelId="{9AF86A71-77CB-427C-BD67-31B1BE6F21CA}" type="parTrans" cxnId="{6338A48A-EA20-4FEF-9385-1B1F994934DF}">
      <dgm:prSet/>
      <dgm:spPr/>
      <dgm:t>
        <a:bodyPr/>
        <a:lstStyle/>
        <a:p>
          <a:endParaRPr lang="it-IT"/>
        </a:p>
      </dgm:t>
    </dgm:pt>
    <dgm:pt modelId="{46CBE46D-B5CB-4861-8ACE-B4038909CCBB}" type="sibTrans" cxnId="{6338A48A-EA20-4FEF-9385-1B1F994934DF}">
      <dgm:prSet/>
      <dgm:spPr/>
      <dgm:t>
        <a:bodyPr/>
        <a:lstStyle/>
        <a:p>
          <a:endParaRPr lang="it-IT"/>
        </a:p>
      </dgm:t>
    </dgm:pt>
    <dgm:pt modelId="{7C21ACE3-5357-4D63-A47E-F3F34BDDA17B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Riattivare Contesti Comunitari</a:t>
          </a:r>
        </a:p>
      </dgm:t>
    </dgm:pt>
    <dgm:pt modelId="{794EE56F-3498-45CE-9C16-8115A9D5D0EB}" type="parTrans" cxnId="{5E698191-10AD-4156-88C1-DC97075836C1}">
      <dgm:prSet/>
      <dgm:spPr/>
      <dgm:t>
        <a:bodyPr/>
        <a:lstStyle/>
        <a:p>
          <a:endParaRPr lang="it-IT"/>
        </a:p>
      </dgm:t>
    </dgm:pt>
    <dgm:pt modelId="{375FCAE0-A774-4D3D-96C4-D8495675F07E}" type="sibTrans" cxnId="{5E698191-10AD-4156-88C1-DC97075836C1}">
      <dgm:prSet/>
      <dgm:spPr/>
      <dgm:t>
        <a:bodyPr/>
        <a:lstStyle/>
        <a:p>
          <a:endParaRPr lang="it-IT"/>
        </a:p>
      </dgm:t>
    </dgm:pt>
    <dgm:pt modelId="{B874EF15-7341-4FC4-8C50-12871EB8F06F}">
      <dgm:prSet/>
      <dgm:spPr/>
      <dgm:t>
        <a:bodyPr/>
        <a:lstStyle/>
        <a:p>
          <a:r>
            <a:rPr lang="it-IT" dirty="0">
              <a:latin typeface="Arial Black" panose="020B0A04020102020204" pitchFamily="34" charset="0"/>
            </a:rPr>
            <a:t>Dispersione Scolastica Famiglie Straniere</a:t>
          </a:r>
        </a:p>
      </dgm:t>
    </dgm:pt>
    <dgm:pt modelId="{CA2FCDCD-9E9D-4528-BB1C-FFBD9AB578B2}" type="parTrans" cxnId="{603EE058-65ED-442B-A7AF-1A412C8E6A30}">
      <dgm:prSet/>
      <dgm:spPr/>
      <dgm:t>
        <a:bodyPr/>
        <a:lstStyle/>
        <a:p>
          <a:endParaRPr lang="it-IT"/>
        </a:p>
      </dgm:t>
    </dgm:pt>
    <dgm:pt modelId="{B65FA4F4-6550-4AFA-B189-2C9C4C0E0283}" type="sibTrans" cxnId="{603EE058-65ED-442B-A7AF-1A412C8E6A30}">
      <dgm:prSet/>
      <dgm:spPr/>
      <dgm:t>
        <a:bodyPr/>
        <a:lstStyle/>
        <a:p>
          <a:endParaRPr lang="it-IT"/>
        </a:p>
      </dgm:t>
    </dgm:pt>
    <dgm:pt modelId="{A99203BD-F8F3-4AA6-A6C9-2040DA921020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Sostegno Famiglie Straniere</a:t>
          </a:r>
        </a:p>
      </dgm:t>
    </dgm:pt>
    <dgm:pt modelId="{32C820D8-0346-4CEB-82A5-55C74540DDC5}" type="parTrans" cxnId="{E1BB8EE3-7B20-49BC-8519-39E2F4C7EF4A}">
      <dgm:prSet/>
      <dgm:spPr/>
      <dgm:t>
        <a:bodyPr/>
        <a:lstStyle/>
        <a:p>
          <a:endParaRPr lang="it-IT"/>
        </a:p>
      </dgm:t>
    </dgm:pt>
    <dgm:pt modelId="{8E64D2E8-F890-453E-94B0-8C4D59C91DE1}" type="sibTrans" cxnId="{E1BB8EE3-7B20-49BC-8519-39E2F4C7EF4A}">
      <dgm:prSet/>
      <dgm:spPr/>
      <dgm:t>
        <a:bodyPr/>
        <a:lstStyle/>
        <a:p>
          <a:endParaRPr lang="it-IT"/>
        </a:p>
      </dgm:t>
    </dgm:pt>
    <dgm:pt modelId="{DF4EB769-EB89-4D69-9F58-4AD807C423A1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Educatori a Scuola</a:t>
          </a:r>
        </a:p>
      </dgm:t>
    </dgm:pt>
    <dgm:pt modelId="{E71EB5E5-42A2-4665-AF0D-3D85244B574F}" type="parTrans" cxnId="{C38B011B-F60B-4DC3-B71B-228F4A70F463}">
      <dgm:prSet/>
      <dgm:spPr/>
      <dgm:t>
        <a:bodyPr/>
        <a:lstStyle/>
        <a:p>
          <a:endParaRPr lang="it-IT"/>
        </a:p>
      </dgm:t>
    </dgm:pt>
    <dgm:pt modelId="{994F1F61-6A51-47B6-8AB8-55D851615226}" type="sibTrans" cxnId="{C38B011B-F60B-4DC3-B71B-228F4A70F463}">
      <dgm:prSet/>
      <dgm:spPr/>
      <dgm:t>
        <a:bodyPr/>
        <a:lstStyle/>
        <a:p>
          <a:endParaRPr lang="it-IT"/>
        </a:p>
      </dgm:t>
    </dgm:pt>
    <dgm:pt modelId="{DF1622A7-8B83-4AB9-9858-E0CD4681D80A}">
      <dgm:prSet custT="1"/>
      <dgm:spPr/>
      <dgm:t>
        <a:bodyPr/>
        <a:lstStyle/>
        <a:p>
          <a:r>
            <a:rPr lang="it-IT" sz="1050" dirty="0">
              <a:latin typeface="Arial Black" panose="020B0A04020102020204" pitchFamily="34" charset="0"/>
            </a:rPr>
            <a:t>Nuovi Linguaggi</a:t>
          </a:r>
        </a:p>
      </dgm:t>
    </dgm:pt>
    <dgm:pt modelId="{A7D817DF-887B-4542-B5F7-8D62C9133E14}" type="parTrans" cxnId="{5540693F-F3A4-4049-BA32-4CF2EEE40315}">
      <dgm:prSet/>
      <dgm:spPr/>
      <dgm:t>
        <a:bodyPr/>
        <a:lstStyle/>
        <a:p>
          <a:endParaRPr lang="it-IT"/>
        </a:p>
      </dgm:t>
    </dgm:pt>
    <dgm:pt modelId="{7F55B56C-25AA-42EE-8711-B38A961EB866}" type="sibTrans" cxnId="{5540693F-F3A4-4049-BA32-4CF2EEE40315}">
      <dgm:prSet/>
      <dgm:spPr/>
      <dgm:t>
        <a:bodyPr/>
        <a:lstStyle/>
        <a:p>
          <a:endParaRPr lang="it-IT"/>
        </a:p>
      </dgm:t>
    </dgm:pt>
    <dgm:pt modelId="{F549AAF7-65C8-4A91-8A77-CF409495536C}">
      <dgm:prSet/>
      <dgm:spPr/>
      <dgm:t>
        <a:bodyPr/>
        <a:lstStyle/>
        <a:p>
          <a:r>
            <a:rPr lang="it-IT" dirty="0">
              <a:latin typeface="Arial Black" panose="020B0A04020102020204" pitchFamily="34" charset="0"/>
            </a:rPr>
            <a:t>Alla Vita della Città</a:t>
          </a:r>
        </a:p>
      </dgm:t>
    </dgm:pt>
    <dgm:pt modelId="{20F71562-324D-427E-B14C-A698116DDE69}" type="parTrans" cxnId="{08E1B602-3930-45B8-BE5A-85C1E0AC9EDF}">
      <dgm:prSet/>
      <dgm:spPr/>
      <dgm:t>
        <a:bodyPr/>
        <a:lstStyle/>
        <a:p>
          <a:endParaRPr lang="it-IT"/>
        </a:p>
      </dgm:t>
    </dgm:pt>
    <dgm:pt modelId="{3591D57D-DFBB-4DE2-942F-B967BC88E203}" type="sibTrans" cxnId="{08E1B602-3930-45B8-BE5A-85C1E0AC9EDF}">
      <dgm:prSet/>
      <dgm:spPr/>
      <dgm:t>
        <a:bodyPr/>
        <a:lstStyle/>
        <a:p>
          <a:endParaRPr lang="it-IT"/>
        </a:p>
      </dgm:t>
    </dgm:pt>
    <dgm:pt modelId="{9C5717ED-DF58-48F3-B350-66B92DD33F95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Riconoscimento Comunità</a:t>
          </a:r>
        </a:p>
      </dgm:t>
    </dgm:pt>
    <dgm:pt modelId="{3FEFB6D1-C726-4C07-B0FF-6DAC13450B29}" type="parTrans" cxnId="{3B7D6E54-E262-4BD2-8ABB-0F826E102A76}">
      <dgm:prSet/>
      <dgm:spPr/>
      <dgm:t>
        <a:bodyPr/>
        <a:lstStyle/>
        <a:p>
          <a:endParaRPr lang="it-IT"/>
        </a:p>
      </dgm:t>
    </dgm:pt>
    <dgm:pt modelId="{5331A8DD-F958-46A3-B57E-780FF69E5763}" type="sibTrans" cxnId="{3B7D6E54-E262-4BD2-8ABB-0F826E102A76}">
      <dgm:prSet/>
      <dgm:spPr/>
      <dgm:t>
        <a:bodyPr/>
        <a:lstStyle/>
        <a:p>
          <a:endParaRPr lang="it-IT"/>
        </a:p>
      </dgm:t>
    </dgm:pt>
    <dgm:pt modelId="{00F6F15D-EAB6-4A7E-8973-CC6AA37E3320}">
      <dgm:prSet/>
      <dgm:spPr/>
      <dgm:t>
        <a:bodyPr/>
        <a:lstStyle/>
        <a:p>
          <a:r>
            <a:rPr lang="it-IT" dirty="0">
              <a:latin typeface="Arial Black" panose="020B0A04020102020204" pitchFamily="34" charset="0"/>
            </a:rPr>
            <a:t>Qualità</a:t>
          </a:r>
        </a:p>
        <a:p>
          <a:r>
            <a:rPr lang="it-IT" dirty="0">
              <a:latin typeface="Arial Black" panose="020B0A04020102020204" pitchFamily="34" charset="0"/>
            </a:rPr>
            <a:t>Abitare</a:t>
          </a:r>
        </a:p>
      </dgm:t>
    </dgm:pt>
    <dgm:pt modelId="{F4B2360C-B111-4918-8E61-963ACBEE17CF}" type="parTrans" cxnId="{935FBABA-9465-4789-B2E9-26C41E608CB5}">
      <dgm:prSet/>
      <dgm:spPr/>
      <dgm:t>
        <a:bodyPr/>
        <a:lstStyle/>
        <a:p>
          <a:endParaRPr lang="it-IT"/>
        </a:p>
      </dgm:t>
    </dgm:pt>
    <dgm:pt modelId="{4F0F8A2F-D4CE-43C6-8844-6DA55CFE10C6}" type="sibTrans" cxnId="{935FBABA-9465-4789-B2E9-26C41E608CB5}">
      <dgm:prSet/>
      <dgm:spPr/>
      <dgm:t>
        <a:bodyPr/>
        <a:lstStyle/>
        <a:p>
          <a:endParaRPr lang="it-IT"/>
        </a:p>
      </dgm:t>
    </dgm:pt>
    <dgm:pt modelId="{63D7FE43-EB9B-43E5-9B3A-CB45B8223F24}">
      <dgm:prSet custT="1"/>
      <dgm:spPr/>
      <dgm:t>
        <a:bodyPr/>
        <a:lstStyle/>
        <a:p>
          <a:r>
            <a:rPr lang="it-IT" sz="1050" dirty="0">
              <a:latin typeface="Arial Black" panose="020B0A04020102020204" pitchFamily="34" charset="0"/>
            </a:rPr>
            <a:t>Vita Associativa</a:t>
          </a:r>
        </a:p>
      </dgm:t>
    </dgm:pt>
    <dgm:pt modelId="{0A3C05F2-5F4E-4696-BAE2-70B2409E040D}" type="parTrans" cxnId="{034D637C-99BE-4843-9C32-E81167F58E22}">
      <dgm:prSet/>
      <dgm:spPr/>
      <dgm:t>
        <a:bodyPr/>
        <a:lstStyle/>
        <a:p>
          <a:endParaRPr lang="it-IT"/>
        </a:p>
      </dgm:t>
    </dgm:pt>
    <dgm:pt modelId="{5CD06821-85C2-48A9-A093-1FA121998141}" type="sibTrans" cxnId="{034D637C-99BE-4843-9C32-E81167F58E22}">
      <dgm:prSet/>
      <dgm:spPr/>
      <dgm:t>
        <a:bodyPr/>
        <a:lstStyle/>
        <a:p>
          <a:endParaRPr lang="it-IT"/>
        </a:p>
      </dgm:t>
    </dgm:pt>
    <dgm:pt modelId="{494B036A-0CE5-4594-8CA8-840B2FA330D9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Partecipazione Attività Informali</a:t>
          </a:r>
        </a:p>
      </dgm:t>
    </dgm:pt>
    <dgm:pt modelId="{BBD17C96-0B87-4D53-BC3B-E1B4C4F30DA1}" type="parTrans" cxnId="{0B51598B-AB0F-45C3-8E7D-01871D7AA366}">
      <dgm:prSet/>
      <dgm:spPr/>
      <dgm:t>
        <a:bodyPr/>
        <a:lstStyle/>
        <a:p>
          <a:endParaRPr lang="it-IT"/>
        </a:p>
      </dgm:t>
    </dgm:pt>
    <dgm:pt modelId="{8A1D3514-2C86-441C-977F-BC65630026B5}" type="sibTrans" cxnId="{0B51598B-AB0F-45C3-8E7D-01871D7AA366}">
      <dgm:prSet/>
      <dgm:spPr/>
      <dgm:t>
        <a:bodyPr/>
        <a:lstStyle/>
        <a:p>
          <a:endParaRPr lang="it-IT"/>
        </a:p>
      </dgm:t>
    </dgm:pt>
    <dgm:pt modelId="{1D752AFF-402D-4D72-9E2A-D3EEC60E8F61}" type="pres">
      <dgm:prSet presAssocID="{FBEAD98E-D075-46F4-A2AD-35BFD0A078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D6568A-0F39-4A09-92AF-6D00CEF07414}" type="pres">
      <dgm:prSet presAssocID="{A2642D5B-F8BD-45F7-AC33-8FCC412FD622}" presName="hierRoot1" presStyleCnt="0">
        <dgm:presLayoutVars>
          <dgm:hierBranch val="init"/>
        </dgm:presLayoutVars>
      </dgm:prSet>
      <dgm:spPr/>
    </dgm:pt>
    <dgm:pt modelId="{A7D3E74C-26C5-4679-8E58-C6B7CE033DC4}" type="pres">
      <dgm:prSet presAssocID="{A2642D5B-F8BD-45F7-AC33-8FCC412FD622}" presName="rootComposite1" presStyleCnt="0"/>
      <dgm:spPr/>
    </dgm:pt>
    <dgm:pt modelId="{7048037A-AE34-40EB-9F03-1085856F93E8}" type="pres">
      <dgm:prSet presAssocID="{A2642D5B-F8BD-45F7-AC33-8FCC412FD622}" presName="rootText1" presStyleLbl="node0" presStyleIdx="0" presStyleCnt="1" custScaleX="149801" custScaleY="192817">
        <dgm:presLayoutVars>
          <dgm:chPref val="3"/>
        </dgm:presLayoutVars>
      </dgm:prSet>
      <dgm:spPr/>
    </dgm:pt>
    <dgm:pt modelId="{E2152B8D-AAAC-41D5-9641-8CF20D3BABB0}" type="pres">
      <dgm:prSet presAssocID="{A2642D5B-F8BD-45F7-AC33-8FCC412FD622}" presName="rootConnector1" presStyleLbl="node1" presStyleIdx="0" presStyleCnt="0"/>
      <dgm:spPr/>
    </dgm:pt>
    <dgm:pt modelId="{680A3577-5C44-4B88-BF43-607E864BE089}" type="pres">
      <dgm:prSet presAssocID="{A2642D5B-F8BD-45F7-AC33-8FCC412FD622}" presName="hierChild2" presStyleCnt="0"/>
      <dgm:spPr/>
    </dgm:pt>
    <dgm:pt modelId="{A250386E-2108-4510-9032-D270D7F20B1E}" type="pres">
      <dgm:prSet presAssocID="{FC7B02F9-287D-4325-8369-0666C556360A}" presName="Name37" presStyleLbl="parChTrans1D2" presStyleIdx="0" presStyleCnt="9"/>
      <dgm:spPr/>
    </dgm:pt>
    <dgm:pt modelId="{7372B193-5668-4E67-A0AC-C009F9D3E95B}" type="pres">
      <dgm:prSet presAssocID="{ABA672E6-DCEE-4DBC-A3D6-1A3805104076}" presName="hierRoot2" presStyleCnt="0">
        <dgm:presLayoutVars>
          <dgm:hierBranch val="init"/>
        </dgm:presLayoutVars>
      </dgm:prSet>
      <dgm:spPr/>
    </dgm:pt>
    <dgm:pt modelId="{D11B84B3-127A-4558-A832-FEE0801C4FA6}" type="pres">
      <dgm:prSet presAssocID="{ABA672E6-DCEE-4DBC-A3D6-1A3805104076}" presName="rootComposite" presStyleCnt="0"/>
      <dgm:spPr/>
    </dgm:pt>
    <dgm:pt modelId="{13071B69-5A74-46DD-AC9B-461BE85BC86F}" type="pres">
      <dgm:prSet presAssocID="{ABA672E6-DCEE-4DBC-A3D6-1A3805104076}" presName="rootText" presStyleLbl="node2" presStyleIdx="0" presStyleCnt="9" custScaleY="271368">
        <dgm:presLayoutVars>
          <dgm:chPref val="3"/>
        </dgm:presLayoutVars>
      </dgm:prSet>
      <dgm:spPr/>
    </dgm:pt>
    <dgm:pt modelId="{BB956D1E-453E-4CB2-8039-F0F45BBD88AA}" type="pres">
      <dgm:prSet presAssocID="{ABA672E6-DCEE-4DBC-A3D6-1A3805104076}" presName="rootConnector" presStyleLbl="node2" presStyleIdx="0" presStyleCnt="9"/>
      <dgm:spPr/>
    </dgm:pt>
    <dgm:pt modelId="{FA7A2835-687A-4928-A9C8-FCDD7C3F9ED9}" type="pres">
      <dgm:prSet presAssocID="{ABA672E6-DCEE-4DBC-A3D6-1A3805104076}" presName="hierChild4" presStyleCnt="0"/>
      <dgm:spPr/>
    </dgm:pt>
    <dgm:pt modelId="{9B0445DB-1368-48FF-827D-E94203C7822A}" type="pres">
      <dgm:prSet presAssocID="{EB768E24-4777-4040-B1F4-2A173F55F8E4}" presName="Name37" presStyleLbl="parChTrans1D3" presStyleIdx="0" presStyleCnt="28"/>
      <dgm:spPr/>
    </dgm:pt>
    <dgm:pt modelId="{8FB2BC5E-08E0-410E-AE12-FEA3753746AA}" type="pres">
      <dgm:prSet presAssocID="{1B0A8343-827D-4564-AF8C-3C3ECD8C38D7}" presName="hierRoot2" presStyleCnt="0">
        <dgm:presLayoutVars>
          <dgm:hierBranch val="init"/>
        </dgm:presLayoutVars>
      </dgm:prSet>
      <dgm:spPr/>
    </dgm:pt>
    <dgm:pt modelId="{F5C4023F-9BC5-4BC1-95A0-CBF2611F6833}" type="pres">
      <dgm:prSet presAssocID="{1B0A8343-827D-4564-AF8C-3C3ECD8C38D7}" presName="rootComposite" presStyleCnt="0"/>
      <dgm:spPr/>
    </dgm:pt>
    <dgm:pt modelId="{174384D6-C8A4-40EA-BAC5-5ADAECD63BF3}" type="pres">
      <dgm:prSet presAssocID="{1B0A8343-827D-4564-AF8C-3C3ECD8C38D7}" presName="rootText" presStyleLbl="node3" presStyleIdx="0" presStyleCnt="28" custScaleY="105486">
        <dgm:presLayoutVars>
          <dgm:chPref val="3"/>
        </dgm:presLayoutVars>
      </dgm:prSet>
      <dgm:spPr/>
    </dgm:pt>
    <dgm:pt modelId="{183AB9B6-6BBC-4AD2-B442-A38A54B947EC}" type="pres">
      <dgm:prSet presAssocID="{1B0A8343-827D-4564-AF8C-3C3ECD8C38D7}" presName="rootConnector" presStyleLbl="node3" presStyleIdx="0" presStyleCnt="28"/>
      <dgm:spPr/>
    </dgm:pt>
    <dgm:pt modelId="{828D5217-8097-47AA-9524-671896A9813E}" type="pres">
      <dgm:prSet presAssocID="{1B0A8343-827D-4564-AF8C-3C3ECD8C38D7}" presName="hierChild4" presStyleCnt="0"/>
      <dgm:spPr/>
    </dgm:pt>
    <dgm:pt modelId="{625BAA17-9D85-4C63-8FFC-AAF6CE9E63A9}" type="pres">
      <dgm:prSet presAssocID="{1B0A8343-827D-4564-AF8C-3C3ECD8C38D7}" presName="hierChild5" presStyleCnt="0"/>
      <dgm:spPr/>
    </dgm:pt>
    <dgm:pt modelId="{ADEFE01A-1585-4D9C-A3DA-5525108370E1}" type="pres">
      <dgm:prSet presAssocID="{8000481C-F7AC-40D5-8ADE-CE72C590708D}" presName="Name37" presStyleLbl="parChTrans1D3" presStyleIdx="1" presStyleCnt="28"/>
      <dgm:spPr/>
    </dgm:pt>
    <dgm:pt modelId="{66D1D7A2-CA89-4621-8C7C-860945288010}" type="pres">
      <dgm:prSet presAssocID="{4711CF44-3EA6-47CB-BE40-6CA8DA5E81BF}" presName="hierRoot2" presStyleCnt="0">
        <dgm:presLayoutVars>
          <dgm:hierBranch val="init"/>
        </dgm:presLayoutVars>
      </dgm:prSet>
      <dgm:spPr/>
    </dgm:pt>
    <dgm:pt modelId="{95F4FA3B-AB73-4313-A324-A70899E45F8E}" type="pres">
      <dgm:prSet presAssocID="{4711CF44-3EA6-47CB-BE40-6CA8DA5E81BF}" presName="rootComposite" presStyleCnt="0"/>
      <dgm:spPr/>
    </dgm:pt>
    <dgm:pt modelId="{7969FFD0-E678-479D-9E4E-55C1B4F4C2AC}" type="pres">
      <dgm:prSet presAssocID="{4711CF44-3EA6-47CB-BE40-6CA8DA5E81BF}" presName="rootText" presStyleLbl="node3" presStyleIdx="1" presStyleCnt="28" custScaleY="135428">
        <dgm:presLayoutVars>
          <dgm:chPref val="3"/>
        </dgm:presLayoutVars>
      </dgm:prSet>
      <dgm:spPr/>
    </dgm:pt>
    <dgm:pt modelId="{DDEA2EAA-3F72-44A7-A98A-C2661FD98C9E}" type="pres">
      <dgm:prSet presAssocID="{4711CF44-3EA6-47CB-BE40-6CA8DA5E81BF}" presName="rootConnector" presStyleLbl="node3" presStyleIdx="1" presStyleCnt="28"/>
      <dgm:spPr/>
    </dgm:pt>
    <dgm:pt modelId="{F9E35FBD-C79A-4A3B-8E71-1E695420C3EA}" type="pres">
      <dgm:prSet presAssocID="{4711CF44-3EA6-47CB-BE40-6CA8DA5E81BF}" presName="hierChild4" presStyleCnt="0"/>
      <dgm:spPr/>
    </dgm:pt>
    <dgm:pt modelId="{4B34132C-E89B-4331-895E-A8BF737D1872}" type="pres">
      <dgm:prSet presAssocID="{4711CF44-3EA6-47CB-BE40-6CA8DA5E81BF}" presName="hierChild5" presStyleCnt="0"/>
      <dgm:spPr/>
    </dgm:pt>
    <dgm:pt modelId="{CFE8EBE0-2C7A-45B6-9F78-7031F55CD1FD}" type="pres">
      <dgm:prSet presAssocID="{23CD297D-7F5C-4957-8B0E-F7183903159B}" presName="Name37" presStyleLbl="parChTrans1D3" presStyleIdx="2" presStyleCnt="28"/>
      <dgm:spPr/>
    </dgm:pt>
    <dgm:pt modelId="{32F5931F-F80A-4E8A-AC70-387E35BD52D2}" type="pres">
      <dgm:prSet presAssocID="{856099B5-4652-444A-97FE-C644441001F6}" presName="hierRoot2" presStyleCnt="0">
        <dgm:presLayoutVars>
          <dgm:hierBranch val="init"/>
        </dgm:presLayoutVars>
      </dgm:prSet>
      <dgm:spPr/>
    </dgm:pt>
    <dgm:pt modelId="{CA278A93-D921-47F1-95F3-874920480758}" type="pres">
      <dgm:prSet presAssocID="{856099B5-4652-444A-97FE-C644441001F6}" presName="rootComposite" presStyleCnt="0"/>
      <dgm:spPr/>
    </dgm:pt>
    <dgm:pt modelId="{DA585C3C-C2D6-4E04-BBAF-E85231FEA9B3}" type="pres">
      <dgm:prSet presAssocID="{856099B5-4652-444A-97FE-C644441001F6}" presName="rootText" presStyleLbl="node3" presStyleIdx="2" presStyleCnt="28">
        <dgm:presLayoutVars>
          <dgm:chPref val="3"/>
        </dgm:presLayoutVars>
      </dgm:prSet>
      <dgm:spPr/>
    </dgm:pt>
    <dgm:pt modelId="{5D348B7C-E4BD-4878-8517-F126E44D3663}" type="pres">
      <dgm:prSet presAssocID="{856099B5-4652-444A-97FE-C644441001F6}" presName="rootConnector" presStyleLbl="node3" presStyleIdx="2" presStyleCnt="28"/>
      <dgm:spPr/>
    </dgm:pt>
    <dgm:pt modelId="{B96A87FB-21C4-4C82-8A19-53D667AE038A}" type="pres">
      <dgm:prSet presAssocID="{856099B5-4652-444A-97FE-C644441001F6}" presName="hierChild4" presStyleCnt="0"/>
      <dgm:spPr/>
    </dgm:pt>
    <dgm:pt modelId="{BE8FB6C2-62CE-407C-BF21-014214167026}" type="pres">
      <dgm:prSet presAssocID="{856099B5-4652-444A-97FE-C644441001F6}" presName="hierChild5" presStyleCnt="0"/>
      <dgm:spPr/>
    </dgm:pt>
    <dgm:pt modelId="{0D414671-7D45-4A09-A87D-C87D002ACC1D}" type="pres">
      <dgm:prSet presAssocID="{ABA672E6-DCEE-4DBC-A3D6-1A3805104076}" presName="hierChild5" presStyleCnt="0"/>
      <dgm:spPr/>
    </dgm:pt>
    <dgm:pt modelId="{4431580B-65A7-42C9-83CE-2B5CEA8D2661}" type="pres">
      <dgm:prSet presAssocID="{044CAFCD-B258-4809-904A-AE8F8330E303}" presName="Name37" presStyleLbl="parChTrans1D2" presStyleIdx="1" presStyleCnt="9"/>
      <dgm:spPr/>
    </dgm:pt>
    <dgm:pt modelId="{FF363F1D-E6B1-4156-9B82-DA4A85C6167A}" type="pres">
      <dgm:prSet presAssocID="{A378058A-D741-4BD5-A211-DD464CDE066A}" presName="hierRoot2" presStyleCnt="0">
        <dgm:presLayoutVars>
          <dgm:hierBranch val="init"/>
        </dgm:presLayoutVars>
      </dgm:prSet>
      <dgm:spPr/>
    </dgm:pt>
    <dgm:pt modelId="{9DCE17C7-C871-4120-ADC2-44F8C4216124}" type="pres">
      <dgm:prSet presAssocID="{A378058A-D741-4BD5-A211-DD464CDE066A}" presName="rootComposite" presStyleCnt="0"/>
      <dgm:spPr/>
    </dgm:pt>
    <dgm:pt modelId="{A037AA4F-C830-4429-B058-D935738D2954}" type="pres">
      <dgm:prSet presAssocID="{A378058A-D741-4BD5-A211-DD464CDE066A}" presName="rootText" presStyleLbl="node2" presStyleIdx="1" presStyleCnt="9" custScaleX="122691" custScaleY="214377">
        <dgm:presLayoutVars>
          <dgm:chPref val="3"/>
        </dgm:presLayoutVars>
      </dgm:prSet>
      <dgm:spPr/>
    </dgm:pt>
    <dgm:pt modelId="{9BAE776A-2944-481B-B25A-4C1C8D4AF875}" type="pres">
      <dgm:prSet presAssocID="{A378058A-D741-4BD5-A211-DD464CDE066A}" presName="rootConnector" presStyleLbl="node2" presStyleIdx="1" presStyleCnt="9"/>
      <dgm:spPr/>
    </dgm:pt>
    <dgm:pt modelId="{CEB6B3F7-C258-4F5B-B66D-C7DF98C89E1F}" type="pres">
      <dgm:prSet presAssocID="{A378058A-D741-4BD5-A211-DD464CDE066A}" presName="hierChild4" presStyleCnt="0"/>
      <dgm:spPr/>
    </dgm:pt>
    <dgm:pt modelId="{420A5D8E-5118-4EA5-A59C-C329F76A95CB}" type="pres">
      <dgm:prSet presAssocID="{8694DA2D-265F-46A1-B9C0-3516958CFDC7}" presName="Name37" presStyleLbl="parChTrans1D3" presStyleIdx="3" presStyleCnt="28"/>
      <dgm:spPr/>
    </dgm:pt>
    <dgm:pt modelId="{BFF644DC-DBDC-4B98-B203-93DF1E0DDB73}" type="pres">
      <dgm:prSet presAssocID="{B688C663-F2C3-4A5F-B3D1-EB0F722B9A20}" presName="hierRoot2" presStyleCnt="0">
        <dgm:presLayoutVars>
          <dgm:hierBranch val="init"/>
        </dgm:presLayoutVars>
      </dgm:prSet>
      <dgm:spPr/>
    </dgm:pt>
    <dgm:pt modelId="{7BBE12CD-F840-4D09-9547-3A386D923DC8}" type="pres">
      <dgm:prSet presAssocID="{B688C663-F2C3-4A5F-B3D1-EB0F722B9A20}" presName="rootComposite" presStyleCnt="0"/>
      <dgm:spPr/>
    </dgm:pt>
    <dgm:pt modelId="{FDF78DD4-11B6-4EA2-BC1E-7A2A8359F55C}" type="pres">
      <dgm:prSet presAssocID="{B688C663-F2C3-4A5F-B3D1-EB0F722B9A20}" presName="rootText" presStyleLbl="node3" presStyleIdx="3" presStyleCnt="28" custScaleY="139651">
        <dgm:presLayoutVars>
          <dgm:chPref val="3"/>
        </dgm:presLayoutVars>
      </dgm:prSet>
      <dgm:spPr/>
    </dgm:pt>
    <dgm:pt modelId="{1F4A1724-4700-441A-8997-C1608DB8F8B4}" type="pres">
      <dgm:prSet presAssocID="{B688C663-F2C3-4A5F-B3D1-EB0F722B9A20}" presName="rootConnector" presStyleLbl="node3" presStyleIdx="3" presStyleCnt="28"/>
      <dgm:spPr/>
    </dgm:pt>
    <dgm:pt modelId="{268D3EF8-92A8-4756-9B44-4CEFCE493B69}" type="pres">
      <dgm:prSet presAssocID="{B688C663-F2C3-4A5F-B3D1-EB0F722B9A20}" presName="hierChild4" presStyleCnt="0"/>
      <dgm:spPr/>
    </dgm:pt>
    <dgm:pt modelId="{8A1C08BE-DBDE-43A2-8347-1A24D7C1843D}" type="pres">
      <dgm:prSet presAssocID="{B688C663-F2C3-4A5F-B3D1-EB0F722B9A20}" presName="hierChild5" presStyleCnt="0"/>
      <dgm:spPr/>
    </dgm:pt>
    <dgm:pt modelId="{251F7E50-6847-4779-8F2A-7B9F1121CC74}" type="pres">
      <dgm:prSet presAssocID="{F9F00F8E-08AC-487E-AC03-8C3F5672A78E}" presName="Name37" presStyleLbl="parChTrans1D3" presStyleIdx="4" presStyleCnt="28"/>
      <dgm:spPr/>
    </dgm:pt>
    <dgm:pt modelId="{20A0ACBD-9148-43D6-853F-668A896176CC}" type="pres">
      <dgm:prSet presAssocID="{A907ED36-99B9-44FF-82D2-3FCE5D1E1064}" presName="hierRoot2" presStyleCnt="0">
        <dgm:presLayoutVars>
          <dgm:hierBranch val="init"/>
        </dgm:presLayoutVars>
      </dgm:prSet>
      <dgm:spPr/>
    </dgm:pt>
    <dgm:pt modelId="{ED25655C-9B35-4007-B9E7-A44988035EC1}" type="pres">
      <dgm:prSet presAssocID="{A907ED36-99B9-44FF-82D2-3FCE5D1E1064}" presName="rootComposite" presStyleCnt="0"/>
      <dgm:spPr/>
    </dgm:pt>
    <dgm:pt modelId="{93972AC3-17FA-44A0-B971-670BC07F149C}" type="pres">
      <dgm:prSet presAssocID="{A907ED36-99B9-44FF-82D2-3FCE5D1E1064}" presName="rootText" presStyleLbl="node3" presStyleIdx="4" presStyleCnt="28">
        <dgm:presLayoutVars>
          <dgm:chPref val="3"/>
        </dgm:presLayoutVars>
      </dgm:prSet>
      <dgm:spPr/>
    </dgm:pt>
    <dgm:pt modelId="{5B8A3898-9BD9-4595-AE8C-9D453D3D12AF}" type="pres">
      <dgm:prSet presAssocID="{A907ED36-99B9-44FF-82D2-3FCE5D1E1064}" presName="rootConnector" presStyleLbl="node3" presStyleIdx="4" presStyleCnt="28"/>
      <dgm:spPr/>
    </dgm:pt>
    <dgm:pt modelId="{371F7D61-CEBF-4723-8D73-508D57F509FA}" type="pres">
      <dgm:prSet presAssocID="{A907ED36-99B9-44FF-82D2-3FCE5D1E1064}" presName="hierChild4" presStyleCnt="0"/>
      <dgm:spPr/>
    </dgm:pt>
    <dgm:pt modelId="{951112BB-A3C5-4F77-B097-5B5C79E2B014}" type="pres">
      <dgm:prSet presAssocID="{A907ED36-99B9-44FF-82D2-3FCE5D1E1064}" presName="hierChild5" presStyleCnt="0"/>
      <dgm:spPr/>
    </dgm:pt>
    <dgm:pt modelId="{43BC5D09-A18D-4017-9187-3A1313D85AD3}" type="pres">
      <dgm:prSet presAssocID="{DDAAE981-77B5-4031-BDB5-67FF02329A68}" presName="Name37" presStyleLbl="parChTrans1D3" presStyleIdx="5" presStyleCnt="28"/>
      <dgm:spPr/>
    </dgm:pt>
    <dgm:pt modelId="{4F4D5CCB-89C0-4437-8AFF-E588422469BD}" type="pres">
      <dgm:prSet presAssocID="{51885AE8-C165-4880-B4A3-C4E0362F0408}" presName="hierRoot2" presStyleCnt="0">
        <dgm:presLayoutVars>
          <dgm:hierBranch val="init"/>
        </dgm:presLayoutVars>
      </dgm:prSet>
      <dgm:spPr/>
    </dgm:pt>
    <dgm:pt modelId="{BC9F0A6C-DEBA-4F51-9CF3-43164726397B}" type="pres">
      <dgm:prSet presAssocID="{51885AE8-C165-4880-B4A3-C4E0362F0408}" presName="rootComposite" presStyleCnt="0"/>
      <dgm:spPr/>
    </dgm:pt>
    <dgm:pt modelId="{118ED0EB-678A-4328-BEDB-EEB822802B97}" type="pres">
      <dgm:prSet presAssocID="{51885AE8-C165-4880-B4A3-C4E0362F0408}" presName="rootText" presStyleLbl="node3" presStyleIdx="5" presStyleCnt="28" custScaleY="110018">
        <dgm:presLayoutVars>
          <dgm:chPref val="3"/>
        </dgm:presLayoutVars>
      </dgm:prSet>
      <dgm:spPr/>
    </dgm:pt>
    <dgm:pt modelId="{D5B03798-9B07-4D0E-A79D-B9E196C70CD6}" type="pres">
      <dgm:prSet presAssocID="{51885AE8-C165-4880-B4A3-C4E0362F0408}" presName="rootConnector" presStyleLbl="node3" presStyleIdx="5" presStyleCnt="28"/>
      <dgm:spPr/>
    </dgm:pt>
    <dgm:pt modelId="{64C31B16-7DDF-40E5-BA09-7E31B1E81122}" type="pres">
      <dgm:prSet presAssocID="{51885AE8-C165-4880-B4A3-C4E0362F0408}" presName="hierChild4" presStyleCnt="0"/>
      <dgm:spPr/>
    </dgm:pt>
    <dgm:pt modelId="{14D535EE-5AF1-4802-A656-27FC0DFE5653}" type="pres">
      <dgm:prSet presAssocID="{51885AE8-C165-4880-B4A3-C4E0362F0408}" presName="hierChild5" presStyleCnt="0"/>
      <dgm:spPr/>
    </dgm:pt>
    <dgm:pt modelId="{CCC04122-86C5-40AA-8EB7-1BB035EF11E9}" type="pres">
      <dgm:prSet presAssocID="{C2D647BC-CFDE-44AB-8F5A-6E4445559845}" presName="Name37" presStyleLbl="parChTrans1D3" presStyleIdx="6" presStyleCnt="28"/>
      <dgm:spPr/>
    </dgm:pt>
    <dgm:pt modelId="{AC20C45A-224F-439A-9162-8677D3C76C79}" type="pres">
      <dgm:prSet presAssocID="{FBE8854A-F10D-42E9-B27E-86BF595CC97C}" presName="hierRoot2" presStyleCnt="0">
        <dgm:presLayoutVars>
          <dgm:hierBranch val="init"/>
        </dgm:presLayoutVars>
      </dgm:prSet>
      <dgm:spPr/>
    </dgm:pt>
    <dgm:pt modelId="{960F16A4-E254-49B6-898C-2DF3509DC4A1}" type="pres">
      <dgm:prSet presAssocID="{FBE8854A-F10D-42E9-B27E-86BF595CC97C}" presName="rootComposite" presStyleCnt="0"/>
      <dgm:spPr/>
    </dgm:pt>
    <dgm:pt modelId="{323662AB-F5B4-48DE-9734-D6928464CFF3}" type="pres">
      <dgm:prSet presAssocID="{FBE8854A-F10D-42E9-B27E-86BF595CC97C}" presName="rootText" presStyleLbl="node3" presStyleIdx="6" presStyleCnt="28" custScaleY="176346">
        <dgm:presLayoutVars>
          <dgm:chPref val="3"/>
        </dgm:presLayoutVars>
      </dgm:prSet>
      <dgm:spPr/>
    </dgm:pt>
    <dgm:pt modelId="{67D31BB7-D377-41A1-8518-80566D19424B}" type="pres">
      <dgm:prSet presAssocID="{FBE8854A-F10D-42E9-B27E-86BF595CC97C}" presName="rootConnector" presStyleLbl="node3" presStyleIdx="6" presStyleCnt="28"/>
      <dgm:spPr/>
    </dgm:pt>
    <dgm:pt modelId="{95AECA6E-ACA4-4D44-893D-62B980EA9AA5}" type="pres">
      <dgm:prSet presAssocID="{FBE8854A-F10D-42E9-B27E-86BF595CC97C}" presName="hierChild4" presStyleCnt="0"/>
      <dgm:spPr/>
    </dgm:pt>
    <dgm:pt modelId="{E0DFFE04-1173-40F9-B1A3-A675A0C3E83D}" type="pres">
      <dgm:prSet presAssocID="{FBE8854A-F10D-42E9-B27E-86BF595CC97C}" presName="hierChild5" presStyleCnt="0"/>
      <dgm:spPr/>
    </dgm:pt>
    <dgm:pt modelId="{058174DF-212A-4B74-8A36-DBB4F99D5003}" type="pres">
      <dgm:prSet presAssocID="{CA2FCDCD-9E9D-4528-BB1C-FFBD9AB578B2}" presName="Name37" presStyleLbl="parChTrans1D3" presStyleIdx="7" presStyleCnt="28"/>
      <dgm:spPr/>
    </dgm:pt>
    <dgm:pt modelId="{C32F5726-15AD-457C-8D88-CB392F667995}" type="pres">
      <dgm:prSet presAssocID="{B874EF15-7341-4FC4-8C50-12871EB8F06F}" presName="hierRoot2" presStyleCnt="0">
        <dgm:presLayoutVars>
          <dgm:hierBranch val="init"/>
        </dgm:presLayoutVars>
      </dgm:prSet>
      <dgm:spPr/>
    </dgm:pt>
    <dgm:pt modelId="{EC8C0780-7D60-4B73-B957-5AEB4A13CFB4}" type="pres">
      <dgm:prSet presAssocID="{B874EF15-7341-4FC4-8C50-12871EB8F06F}" presName="rootComposite" presStyleCnt="0"/>
      <dgm:spPr/>
    </dgm:pt>
    <dgm:pt modelId="{DB87B150-8449-418A-9C62-7E53479F401D}" type="pres">
      <dgm:prSet presAssocID="{B874EF15-7341-4FC4-8C50-12871EB8F06F}" presName="rootText" presStyleLbl="node3" presStyleIdx="7" presStyleCnt="28" custScaleY="186359">
        <dgm:presLayoutVars>
          <dgm:chPref val="3"/>
        </dgm:presLayoutVars>
      </dgm:prSet>
      <dgm:spPr/>
    </dgm:pt>
    <dgm:pt modelId="{220B6272-6335-4F96-A6A9-1843D6A8579C}" type="pres">
      <dgm:prSet presAssocID="{B874EF15-7341-4FC4-8C50-12871EB8F06F}" presName="rootConnector" presStyleLbl="node3" presStyleIdx="7" presStyleCnt="28"/>
      <dgm:spPr/>
    </dgm:pt>
    <dgm:pt modelId="{61ADD100-C490-45E2-B7CE-BA5761A17660}" type="pres">
      <dgm:prSet presAssocID="{B874EF15-7341-4FC4-8C50-12871EB8F06F}" presName="hierChild4" presStyleCnt="0"/>
      <dgm:spPr/>
    </dgm:pt>
    <dgm:pt modelId="{E5BEFFBD-3BFD-4F17-9DE3-D2FA947D14B5}" type="pres">
      <dgm:prSet presAssocID="{B874EF15-7341-4FC4-8C50-12871EB8F06F}" presName="hierChild5" presStyleCnt="0"/>
      <dgm:spPr/>
    </dgm:pt>
    <dgm:pt modelId="{A38A6B57-4A7E-4723-901E-0FECAEFAF480}" type="pres">
      <dgm:prSet presAssocID="{E71EB5E5-42A2-4665-AF0D-3D85244B574F}" presName="Name37" presStyleLbl="parChTrans1D3" presStyleIdx="8" presStyleCnt="28"/>
      <dgm:spPr/>
    </dgm:pt>
    <dgm:pt modelId="{55B04DEE-776A-4C16-B68D-CA22B01E4420}" type="pres">
      <dgm:prSet presAssocID="{DF4EB769-EB89-4D69-9F58-4AD807C423A1}" presName="hierRoot2" presStyleCnt="0">
        <dgm:presLayoutVars>
          <dgm:hierBranch val="init"/>
        </dgm:presLayoutVars>
      </dgm:prSet>
      <dgm:spPr/>
    </dgm:pt>
    <dgm:pt modelId="{8A6E65E0-5C7D-48E0-9F10-BF54BEB69470}" type="pres">
      <dgm:prSet presAssocID="{DF4EB769-EB89-4D69-9F58-4AD807C423A1}" presName="rootComposite" presStyleCnt="0"/>
      <dgm:spPr/>
    </dgm:pt>
    <dgm:pt modelId="{A04185D2-E89F-44DC-8BEC-9CF76321E339}" type="pres">
      <dgm:prSet presAssocID="{DF4EB769-EB89-4D69-9F58-4AD807C423A1}" presName="rootText" presStyleLbl="node3" presStyleIdx="8" presStyleCnt="28">
        <dgm:presLayoutVars>
          <dgm:chPref val="3"/>
        </dgm:presLayoutVars>
      </dgm:prSet>
      <dgm:spPr/>
    </dgm:pt>
    <dgm:pt modelId="{E72B1330-5E27-4B78-B939-F1F7CD9EC5A1}" type="pres">
      <dgm:prSet presAssocID="{DF4EB769-EB89-4D69-9F58-4AD807C423A1}" presName="rootConnector" presStyleLbl="node3" presStyleIdx="8" presStyleCnt="28"/>
      <dgm:spPr/>
    </dgm:pt>
    <dgm:pt modelId="{A096CD43-2C30-4F57-A760-7898FF5B73E0}" type="pres">
      <dgm:prSet presAssocID="{DF4EB769-EB89-4D69-9F58-4AD807C423A1}" presName="hierChild4" presStyleCnt="0"/>
      <dgm:spPr/>
    </dgm:pt>
    <dgm:pt modelId="{A79C7869-0FA7-48CD-8CD6-894E8537B0AF}" type="pres">
      <dgm:prSet presAssocID="{DF4EB769-EB89-4D69-9F58-4AD807C423A1}" presName="hierChild5" presStyleCnt="0"/>
      <dgm:spPr/>
    </dgm:pt>
    <dgm:pt modelId="{1FB9EBCF-5457-4D1D-84E9-E2C52FA72281}" type="pres">
      <dgm:prSet presAssocID="{A378058A-D741-4BD5-A211-DD464CDE066A}" presName="hierChild5" presStyleCnt="0"/>
      <dgm:spPr/>
    </dgm:pt>
    <dgm:pt modelId="{E1AE2044-1B01-4C64-AA56-C9C8E10953BD}" type="pres">
      <dgm:prSet presAssocID="{5F78BF10-BB8D-4A4E-BE74-B34891504936}" presName="Name37" presStyleLbl="parChTrans1D2" presStyleIdx="2" presStyleCnt="9"/>
      <dgm:spPr/>
    </dgm:pt>
    <dgm:pt modelId="{3489858E-A97F-4D24-8143-7D5EFCFFEC9B}" type="pres">
      <dgm:prSet presAssocID="{24897714-1249-479D-B895-52584AAA4BA7}" presName="hierRoot2" presStyleCnt="0">
        <dgm:presLayoutVars>
          <dgm:hierBranch val="init"/>
        </dgm:presLayoutVars>
      </dgm:prSet>
      <dgm:spPr/>
    </dgm:pt>
    <dgm:pt modelId="{EA451B3C-E8A8-4B38-9EDB-E6DA2B89EA83}" type="pres">
      <dgm:prSet presAssocID="{24897714-1249-479D-B895-52584AAA4BA7}" presName="rootComposite" presStyleCnt="0"/>
      <dgm:spPr/>
    </dgm:pt>
    <dgm:pt modelId="{1107635E-622B-457D-9D0A-9655C9AF4859}" type="pres">
      <dgm:prSet presAssocID="{24897714-1249-479D-B895-52584AAA4BA7}" presName="rootText" presStyleLbl="node2" presStyleIdx="2" presStyleCnt="9" custScaleY="221649">
        <dgm:presLayoutVars>
          <dgm:chPref val="3"/>
        </dgm:presLayoutVars>
      </dgm:prSet>
      <dgm:spPr/>
    </dgm:pt>
    <dgm:pt modelId="{BDC20B20-DCA5-4698-8E2A-6203607CD861}" type="pres">
      <dgm:prSet presAssocID="{24897714-1249-479D-B895-52584AAA4BA7}" presName="rootConnector" presStyleLbl="node2" presStyleIdx="2" presStyleCnt="9"/>
      <dgm:spPr/>
    </dgm:pt>
    <dgm:pt modelId="{232F5965-F7B7-40E3-8256-9B1499D639D5}" type="pres">
      <dgm:prSet presAssocID="{24897714-1249-479D-B895-52584AAA4BA7}" presName="hierChild4" presStyleCnt="0"/>
      <dgm:spPr/>
    </dgm:pt>
    <dgm:pt modelId="{7A280A0F-7797-44F6-A0C9-BB820F84E82A}" type="pres">
      <dgm:prSet presAssocID="{B0A11D00-70AE-4027-BDB1-FB7ADE2744E1}" presName="Name37" presStyleLbl="parChTrans1D3" presStyleIdx="9" presStyleCnt="28"/>
      <dgm:spPr/>
    </dgm:pt>
    <dgm:pt modelId="{166652F6-F22E-4B2D-9E8E-8F2BA3BE4E78}" type="pres">
      <dgm:prSet presAssocID="{BF662452-1C81-432D-98C3-400A3E9CCA01}" presName="hierRoot2" presStyleCnt="0">
        <dgm:presLayoutVars>
          <dgm:hierBranch val="init"/>
        </dgm:presLayoutVars>
      </dgm:prSet>
      <dgm:spPr/>
    </dgm:pt>
    <dgm:pt modelId="{897BD030-AF39-46E2-98D1-861031D56BBD}" type="pres">
      <dgm:prSet presAssocID="{BF662452-1C81-432D-98C3-400A3E9CCA01}" presName="rootComposite" presStyleCnt="0"/>
      <dgm:spPr/>
    </dgm:pt>
    <dgm:pt modelId="{1F2E6294-517E-4DD4-8CD4-B4D8A77ADB6F}" type="pres">
      <dgm:prSet presAssocID="{BF662452-1C81-432D-98C3-400A3E9CCA01}" presName="rootText" presStyleLbl="node3" presStyleIdx="9" presStyleCnt="28" custScaleY="185157">
        <dgm:presLayoutVars>
          <dgm:chPref val="3"/>
        </dgm:presLayoutVars>
      </dgm:prSet>
      <dgm:spPr/>
    </dgm:pt>
    <dgm:pt modelId="{765138BF-61AE-4C13-A927-DCC5AC66797E}" type="pres">
      <dgm:prSet presAssocID="{BF662452-1C81-432D-98C3-400A3E9CCA01}" presName="rootConnector" presStyleLbl="node3" presStyleIdx="9" presStyleCnt="28"/>
      <dgm:spPr/>
    </dgm:pt>
    <dgm:pt modelId="{E261A097-A9F0-4DD7-81FC-1ED023D47E43}" type="pres">
      <dgm:prSet presAssocID="{BF662452-1C81-432D-98C3-400A3E9CCA01}" presName="hierChild4" presStyleCnt="0"/>
      <dgm:spPr/>
    </dgm:pt>
    <dgm:pt modelId="{C1F3CEDA-CAFF-4711-B4DE-5D50BBEFB6FA}" type="pres">
      <dgm:prSet presAssocID="{BF662452-1C81-432D-98C3-400A3E9CCA01}" presName="hierChild5" presStyleCnt="0"/>
      <dgm:spPr/>
    </dgm:pt>
    <dgm:pt modelId="{D1B5A1E4-C8E9-4BA1-AF4E-8220DBA223B3}" type="pres">
      <dgm:prSet presAssocID="{BB513C4A-876E-48D4-87B5-6DB72CF941A4}" presName="Name37" presStyleLbl="parChTrans1D3" presStyleIdx="10" presStyleCnt="28"/>
      <dgm:spPr/>
    </dgm:pt>
    <dgm:pt modelId="{DFFE8124-71E0-4420-A936-E8D579A7A045}" type="pres">
      <dgm:prSet presAssocID="{1E033E11-0430-4C9C-8EDF-B493D77D971C}" presName="hierRoot2" presStyleCnt="0">
        <dgm:presLayoutVars>
          <dgm:hierBranch val="init"/>
        </dgm:presLayoutVars>
      </dgm:prSet>
      <dgm:spPr/>
    </dgm:pt>
    <dgm:pt modelId="{FB1D59D3-E5D6-4B96-BFD0-1E8E044837C6}" type="pres">
      <dgm:prSet presAssocID="{1E033E11-0430-4C9C-8EDF-B493D77D971C}" presName="rootComposite" presStyleCnt="0"/>
      <dgm:spPr/>
    </dgm:pt>
    <dgm:pt modelId="{2D4311A8-95E1-4A08-9D86-3F1ECC070D37}" type="pres">
      <dgm:prSet presAssocID="{1E033E11-0430-4C9C-8EDF-B493D77D971C}" presName="rootText" presStyleLbl="node3" presStyleIdx="10" presStyleCnt="28" custScaleY="194194">
        <dgm:presLayoutVars>
          <dgm:chPref val="3"/>
        </dgm:presLayoutVars>
      </dgm:prSet>
      <dgm:spPr/>
    </dgm:pt>
    <dgm:pt modelId="{3BECF2F1-079C-45E6-A94E-373A07E03AC6}" type="pres">
      <dgm:prSet presAssocID="{1E033E11-0430-4C9C-8EDF-B493D77D971C}" presName="rootConnector" presStyleLbl="node3" presStyleIdx="10" presStyleCnt="28"/>
      <dgm:spPr/>
    </dgm:pt>
    <dgm:pt modelId="{081DA0F0-50D7-4132-938E-28525695F1CA}" type="pres">
      <dgm:prSet presAssocID="{1E033E11-0430-4C9C-8EDF-B493D77D971C}" presName="hierChild4" presStyleCnt="0"/>
      <dgm:spPr/>
    </dgm:pt>
    <dgm:pt modelId="{989100EF-05CC-49BA-8596-14017A553BCC}" type="pres">
      <dgm:prSet presAssocID="{1E033E11-0430-4C9C-8EDF-B493D77D971C}" presName="hierChild5" presStyleCnt="0"/>
      <dgm:spPr/>
    </dgm:pt>
    <dgm:pt modelId="{9DDAEBBD-A61B-49F5-A81F-927D9539C112}" type="pres">
      <dgm:prSet presAssocID="{5D45FCB2-3085-482D-B680-92F194BECCA1}" presName="Name37" presStyleLbl="parChTrans1D3" presStyleIdx="11" presStyleCnt="28"/>
      <dgm:spPr/>
    </dgm:pt>
    <dgm:pt modelId="{F3C46870-9C97-4E65-9656-B8E7FDC25F74}" type="pres">
      <dgm:prSet presAssocID="{ED8C36EE-DC97-48C8-9E38-074D2CA095B9}" presName="hierRoot2" presStyleCnt="0">
        <dgm:presLayoutVars>
          <dgm:hierBranch val="init"/>
        </dgm:presLayoutVars>
      </dgm:prSet>
      <dgm:spPr/>
    </dgm:pt>
    <dgm:pt modelId="{8FE785B8-8C26-4CA5-8C1C-B1567A5585B1}" type="pres">
      <dgm:prSet presAssocID="{ED8C36EE-DC97-48C8-9E38-074D2CA095B9}" presName="rootComposite" presStyleCnt="0"/>
      <dgm:spPr/>
    </dgm:pt>
    <dgm:pt modelId="{F895AE89-69E3-416B-B610-EE139940659F}" type="pres">
      <dgm:prSet presAssocID="{ED8C36EE-DC97-48C8-9E38-074D2CA095B9}" presName="rootText" presStyleLbl="node3" presStyleIdx="11" presStyleCnt="28" custScaleY="226833">
        <dgm:presLayoutVars>
          <dgm:chPref val="3"/>
        </dgm:presLayoutVars>
      </dgm:prSet>
      <dgm:spPr/>
    </dgm:pt>
    <dgm:pt modelId="{9E057979-1FE1-4C54-9EA4-AFE2557AA82A}" type="pres">
      <dgm:prSet presAssocID="{ED8C36EE-DC97-48C8-9E38-074D2CA095B9}" presName="rootConnector" presStyleLbl="node3" presStyleIdx="11" presStyleCnt="28"/>
      <dgm:spPr/>
    </dgm:pt>
    <dgm:pt modelId="{4B40EB5A-0810-42B5-BBCB-70C2079955BD}" type="pres">
      <dgm:prSet presAssocID="{ED8C36EE-DC97-48C8-9E38-074D2CA095B9}" presName="hierChild4" presStyleCnt="0"/>
      <dgm:spPr/>
    </dgm:pt>
    <dgm:pt modelId="{945BE750-7765-49A8-AA97-318FF88535CF}" type="pres">
      <dgm:prSet presAssocID="{ED8C36EE-DC97-48C8-9E38-074D2CA095B9}" presName="hierChild5" presStyleCnt="0"/>
      <dgm:spPr/>
    </dgm:pt>
    <dgm:pt modelId="{61926995-0008-44A0-912A-E7DD67EEDED2}" type="pres">
      <dgm:prSet presAssocID="{24897714-1249-479D-B895-52584AAA4BA7}" presName="hierChild5" presStyleCnt="0"/>
      <dgm:spPr/>
    </dgm:pt>
    <dgm:pt modelId="{725B79A9-EA8B-488D-8131-DC967D656953}" type="pres">
      <dgm:prSet presAssocID="{96D01AD3-0B20-4DAD-B5D3-6B38BA15D505}" presName="Name37" presStyleLbl="parChTrans1D2" presStyleIdx="3" presStyleCnt="9"/>
      <dgm:spPr/>
    </dgm:pt>
    <dgm:pt modelId="{7E88A7DC-CF1D-4C15-A864-1C588E1E6C78}" type="pres">
      <dgm:prSet presAssocID="{AEB12565-2C54-44C4-B27E-9CB299A35C5D}" presName="hierRoot2" presStyleCnt="0">
        <dgm:presLayoutVars>
          <dgm:hierBranch val="init"/>
        </dgm:presLayoutVars>
      </dgm:prSet>
      <dgm:spPr/>
    </dgm:pt>
    <dgm:pt modelId="{8034F74D-25AC-442D-9007-D2CA939A0A50}" type="pres">
      <dgm:prSet presAssocID="{AEB12565-2C54-44C4-B27E-9CB299A35C5D}" presName="rootComposite" presStyleCnt="0"/>
      <dgm:spPr/>
    </dgm:pt>
    <dgm:pt modelId="{C0469E87-D660-4DFC-9D50-DFDE39A29AC5}" type="pres">
      <dgm:prSet presAssocID="{AEB12565-2C54-44C4-B27E-9CB299A35C5D}" presName="rootText" presStyleLbl="node2" presStyleIdx="3" presStyleCnt="9" custScaleX="166509" custScaleY="251638">
        <dgm:presLayoutVars>
          <dgm:chPref val="3"/>
        </dgm:presLayoutVars>
      </dgm:prSet>
      <dgm:spPr/>
    </dgm:pt>
    <dgm:pt modelId="{79CC1FA4-3B20-4F6A-BDA2-D32D19A9A2BA}" type="pres">
      <dgm:prSet presAssocID="{AEB12565-2C54-44C4-B27E-9CB299A35C5D}" presName="rootConnector" presStyleLbl="node2" presStyleIdx="3" presStyleCnt="9"/>
      <dgm:spPr/>
    </dgm:pt>
    <dgm:pt modelId="{BA658982-82F6-45A4-A9A7-754FE6EB6E1E}" type="pres">
      <dgm:prSet presAssocID="{AEB12565-2C54-44C4-B27E-9CB299A35C5D}" presName="hierChild4" presStyleCnt="0"/>
      <dgm:spPr/>
    </dgm:pt>
    <dgm:pt modelId="{2803D2D6-5986-4149-B332-C98801EF34CD}" type="pres">
      <dgm:prSet presAssocID="{7B144DFD-1916-480F-A6B4-4E23ED3D86D6}" presName="Name37" presStyleLbl="parChTrans1D3" presStyleIdx="12" presStyleCnt="28"/>
      <dgm:spPr/>
    </dgm:pt>
    <dgm:pt modelId="{13CA189F-5474-4B11-B3F4-B462D0F558CC}" type="pres">
      <dgm:prSet presAssocID="{51EEC82D-CD1F-44E3-810C-2D237DC4EF94}" presName="hierRoot2" presStyleCnt="0">
        <dgm:presLayoutVars>
          <dgm:hierBranch val="init"/>
        </dgm:presLayoutVars>
      </dgm:prSet>
      <dgm:spPr/>
    </dgm:pt>
    <dgm:pt modelId="{73EE81AC-DA39-4DF1-910F-E585C3303A47}" type="pres">
      <dgm:prSet presAssocID="{51EEC82D-CD1F-44E3-810C-2D237DC4EF94}" presName="rootComposite" presStyleCnt="0"/>
      <dgm:spPr/>
    </dgm:pt>
    <dgm:pt modelId="{3C12C750-FDB8-46DF-BCC5-8938C5CABF0C}" type="pres">
      <dgm:prSet presAssocID="{51EEC82D-CD1F-44E3-810C-2D237DC4EF94}" presName="rootText" presStyleLbl="node3" presStyleIdx="12" presStyleCnt="28">
        <dgm:presLayoutVars>
          <dgm:chPref val="3"/>
        </dgm:presLayoutVars>
      </dgm:prSet>
      <dgm:spPr/>
    </dgm:pt>
    <dgm:pt modelId="{17AB2F04-2E6F-4C8B-8911-0F0D56C61ED5}" type="pres">
      <dgm:prSet presAssocID="{51EEC82D-CD1F-44E3-810C-2D237DC4EF94}" presName="rootConnector" presStyleLbl="node3" presStyleIdx="12" presStyleCnt="28"/>
      <dgm:spPr/>
    </dgm:pt>
    <dgm:pt modelId="{3EA0E973-8543-41EA-ABC6-AB53B410CE22}" type="pres">
      <dgm:prSet presAssocID="{51EEC82D-CD1F-44E3-810C-2D237DC4EF94}" presName="hierChild4" presStyleCnt="0"/>
      <dgm:spPr/>
    </dgm:pt>
    <dgm:pt modelId="{4F16676B-B277-4B8A-8F92-5A9B50FA4AEF}" type="pres">
      <dgm:prSet presAssocID="{51EEC82D-CD1F-44E3-810C-2D237DC4EF94}" presName="hierChild5" presStyleCnt="0"/>
      <dgm:spPr/>
    </dgm:pt>
    <dgm:pt modelId="{7BD85096-5859-4B53-AB56-1834FF1AE9BA}" type="pres">
      <dgm:prSet presAssocID="{12F4A22C-5279-4C9C-A66C-2F98A7F614D5}" presName="Name37" presStyleLbl="parChTrans1D3" presStyleIdx="13" presStyleCnt="28"/>
      <dgm:spPr/>
    </dgm:pt>
    <dgm:pt modelId="{B85F0093-F456-446E-BABF-7485F53F9D26}" type="pres">
      <dgm:prSet presAssocID="{E570A453-4273-457E-9117-BC8BEBFFBB92}" presName="hierRoot2" presStyleCnt="0">
        <dgm:presLayoutVars>
          <dgm:hierBranch val="init"/>
        </dgm:presLayoutVars>
      </dgm:prSet>
      <dgm:spPr/>
    </dgm:pt>
    <dgm:pt modelId="{911EABF3-1E85-4898-BA82-B280D29A5FBC}" type="pres">
      <dgm:prSet presAssocID="{E570A453-4273-457E-9117-BC8BEBFFBB92}" presName="rootComposite" presStyleCnt="0"/>
      <dgm:spPr/>
    </dgm:pt>
    <dgm:pt modelId="{6DCB2152-486C-49AC-B367-7FE8150BACF4}" type="pres">
      <dgm:prSet presAssocID="{E570A453-4273-457E-9117-BC8BEBFFBB92}" presName="rootText" presStyleLbl="node3" presStyleIdx="13" presStyleCnt="28">
        <dgm:presLayoutVars>
          <dgm:chPref val="3"/>
        </dgm:presLayoutVars>
      </dgm:prSet>
      <dgm:spPr/>
    </dgm:pt>
    <dgm:pt modelId="{C7C104CE-D067-46D2-8A35-97A0E2EAB1A1}" type="pres">
      <dgm:prSet presAssocID="{E570A453-4273-457E-9117-BC8BEBFFBB92}" presName="rootConnector" presStyleLbl="node3" presStyleIdx="13" presStyleCnt="28"/>
      <dgm:spPr/>
    </dgm:pt>
    <dgm:pt modelId="{A468CAD2-00DA-4D7E-8870-16698CF83FCF}" type="pres">
      <dgm:prSet presAssocID="{E570A453-4273-457E-9117-BC8BEBFFBB92}" presName="hierChild4" presStyleCnt="0"/>
      <dgm:spPr/>
    </dgm:pt>
    <dgm:pt modelId="{D170363B-BA8B-47E9-BD57-B51BB6FFF0E4}" type="pres">
      <dgm:prSet presAssocID="{E570A453-4273-457E-9117-BC8BEBFFBB92}" presName="hierChild5" presStyleCnt="0"/>
      <dgm:spPr/>
    </dgm:pt>
    <dgm:pt modelId="{C99AF088-4B4E-4C5C-B000-3AA89F5134F2}" type="pres">
      <dgm:prSet presAssocID="{1B691AA9-5117-4CDA-88FC-C3B5EF00B33B}" presName="Name37" presStyleLbl="parChTrans1D3" presStyleIdx="14" presStyleCnt="28"/>
      <dgm:spPr/>
    </dgm:pt>
    <dgm:pt modelId="{C7778C9D-9B01-45FB-88C2-FD5607808011}" type="pres">
      <dgm:prSet presAssocID="{7BA67393-C9C5-433E-AD97-BFEFBE3F0624}" presName="hierRoot2" presStyleCnt="0">
        <dgm:presLayoutVars>
          <dgm:hierBranch val="init"/>
        </dgm:presLayoutVars>
      </dgm:prSet>
      <dgm:spPr/>
    </dgm:pt>
    <dgm:pt modelId="{D1BCB3C6-E281-4F38-A62A-E292F4722DD4}" type="pres">
      <dgm:prSet presAssocID="{7BA67393-C9C5-433E-AD97-BFEFBE3F0624}" presName="rootComposite" presStyleCnt="0"/>
      <dgm:spPr/>
    </dgm:pt>
    <dgm:pt modelId="{42637A72-E48C-44A5-8E5B-EDADE880B332}" type="pres">
      <dgm:prSet presAssocID="{7BA67393-C9C5-433E-AD97-BFEFBE3F0624}" presName="rootText" presStyleLbl="node3" presStyleIdx="14" presStyleCnt="28" custScaleY="191241">
        <dgm:presLayoutVars>
          <dgm:chPref val="3"/>
        </dgm:presLayoutVars>
      </dgm:prSet>
      <dgm:spPr/>
    </dgm:pt>
    <dgm:pt modelId="{EC8B25AC-DA71-4588-949D-4EFACF938E8D}" type="pres">
      <dgm:prSet presAssocID="{7BA67393-C9C5-433E-AD97-BFEFBE3F0624}" presName="rootConnector" presStyleLbl="node3" presStyleIdx="14" presStyleCnt="28"/>
      <dgm:spPr/>
    </dgm:pt>
    <dgm:pt modelId="{040897D4-C0BA-4426-B5C7-4FBE306EE526}" type="pres">
      <dgm:prSet presAssocID="{7BA67393-C9C5-433E-AD97-BFEFBE3F0624}" presName="hierChild4" presStyleCnt="0"/>
      <dgm:spPr/>
    </dgm:pt>
    <dgm:pt modelId="{71E2FB53-F7A4-4489-B5AF-221F349B056D}" type="pres">
      <dgm:prSet presAssocID="{7BA67393-C9C5-433E-AD97-BFEFBE3F0624}" presName="hierChild5" presStyleCnt="0"/>
      <dgm:spPr/>
    </dgm:pt>
    <dgm:pt modelId="{04F88CA0-8B07-4A13-A8F9-217730B90DC9}" type="pres">
      <dgm:prSet presAssocID="{AEB12565-2C54-44C4-B27E-9CB299A35C5D}" presName="hierChild5" presStyleCnt="0"/>
      <dgm:spPr/>
    </dgm:pt>
    <dgm:pt modelId="{FE1905C6-7343-4993-99D4-E9DB6AB1D6D9}" type="pres">
      <dgm:prSet presAssocID="{057B0F19-24F4-4A51-BE21-020A9EC50A71}" presName="Name37" presStyleLbl="parChTrans1D2" presStyleIdx="4" presStyleCnt="9"/>
      <dgm:spPr/>
    </dgm:pt>
    <dgm:pt modelId="{FDFC0AF9-F79F-4059-9387-8F7B0240F94E}" type="pres">
      <dgm:prSet presAssocID="{E3A559CC-5651-4D15-9D21-94F231565F60}" presName="hierRoot2" presStyleCnt="0">
        <dgm:presLayoutVars>
          <dgm:hierBranch val="init"/>
        </dgm:presLayoutVars>
      </dgm:prSet>
      <dgm:spPr/>
    </dgm:pt>
    <dgm:pt modelId="{43B63FBB-2664-40D1-AFC7-063434297EC6}" type="pres">
      <dgm:prSet presAssocID="{E3A559CC-5651-4D15-9D21-94F231565F60}" presName="rootComposite" presStyleCnt="0"/>
      <dgm:spPr/>
    </dgm:pt>
    <dgm:pt modelId="{410C93F6-9C38-4E85-AFA4-A7BC08D691D8}" type="pres">
      <dgm:prSet presAssocID="{E3A559CC-5651-4D15-9D21-94F231565F60}" presName="rootText" presStyleLbl="node2" presStyleIdx="4" presStyleCnt="9">
        <dgm:presLayoutVars>
          <dgm:chPref val="3"/>
        </dgm:presLayoutVars>
      </dgm:prSet>
      <dgm:spPr/>
    </dgm:pt>
    <dgm:pt modelId="{4EA4B663-0AE8-4169-8FBF-6AA1E1D88B69}" type="pres">
      <dgm:prSet presAssocID="{E3A559CC-5651-4D15-9D21-94F231565F60}" presName="rootConnector" presStyleLbl="node2" presStyleIdx="4" presStyleCnt="9"/>
      <dgm:spPr/>
    </dgm:pt>
    <dgm:pt modelId="{ACFE0B64-83F9-494A-A2DB-622A98A9D691}" type="pres">
      <dgm:prSet presAssocID="{E3A559CC-5651-4D15-9D21-94F231565F60}" presName="hierChild4" presStyleCnt="0"/>
      <dgm:spPr/>
    </dgm:pt>
    <dgm:pt modelId="{08EE8CD2-CEAA-4135-89DF-6972FDA35741}" type="pres">
      <dgm:prSet presAssocID="{6B050FB9-C8A9-4660-BE8F-2C6577883412}" presName="Name37" presStyleLbl="parChTrans1D3" presStyleIdx="15" presStyleCnt="28"/>
      <dgm:spPr/>
    </dgm:pt>
    <dgm:pt modelId="{97F17AE7-D893-4BF8-88AD-AB14A8E199A6}" type="pres">
      <dgm:prSet presAssocID="{50BEC54A-2842-462E-B8EC-B6D742C6CBF1}" presName="hierRoot2" presStyleCnt="0">
        <dgm:presLayoutVars>
          <dgm:hierBranch val="init"/>
        </dgm:presLayoutVars>
      </dgm:prSet>
      <dgm:spPr/>
    </dgm:pt>
    <dgm:pt modelId="{39EC9C0A-7AAF-4344-9CF9-409879ECC8AC}" type="pres">
      <dgm:prSet presAssocID="{50BEC54A-2842-462E-B8EC-B6D742C6CBF1}" presName="rootComposite" presStyleCnt="0"/>
      <dgm:spPr/>
    </dgm:pt>
    <dgm:pt modelId="{F65F7773-6959-488D-A674-F39972AA4259}" type="pres">
      <dgm:prSet presAssocID="{50BEC54A-2842-462E-B8EC-B6D742C6CBF1}" presName="rootText" presStyleLbl="node3" presStyleIdx="15" presStyleCnt="28" custScaleY="218690">
        <dgm:presLayoutVars>
          <dgm:chPref val="3"/>
        </dgm:presLayoutVars>
      </dgm:prSet>
      <dgm:spPr/>
    </dgm:pt>
    <dgm:pt modelId="{FAC332F1-E4B7-4A32-A56F-A56E9AEAA792}" type="pres">
      <dgm:prSet presAssocID="{50BEC54A-2842-462E-B8EC-B6D742C6CBF1}" presName="rootConnector" presStyleLbl="node3" presStyleIdx="15" presStyleCnt="28"/>
      <dgm:spPr/>
    </dgm:pt>
    <dgm:pt modelId="{26FE871F-7342-49D8-9E17-52C4CABCC845}" type="pres">
      <dgm:prSet presAssocID="{50BEC54A-2842-462E-B8EC-B6D742C6CBF1}" presName="hierChild4" presStyleCnt="0"/>
      <dgm:spPr/>
    </dgm:pt>
    <dgm:pt modelId="{CF53AD40-216D-4891-BB7B-2641088B50F5}" type="pres">
      <dgm:prSet presAssocID="{50BEC54A-2842-462E-B8EC-B6D742C6CBF1}" presName="hierChild5" presStyleCnt="0"/>
      <dgm:spPr/>
    </dgm:pt>
    <dgm:pt modelId="{3D0AA0FD-4DE7-478F-9B0F-0882002637C5}" type="pres">
      <dgm:prSet presAssocID="{F6A66820-D62E-4B6F-B2D3-FF0FA9C1FFED}" presName="Name37" presStyleLbl="parChTrans1D3" presStyleIdx="16" presStyleCnt="28"/>
      <dgm:spPr/>
    </dgm:pt>
    <dgm:pt modelId="{4A773CED-0294-480D-BF07-AF8F91EB6563}" type="pres">
      <dgm:prSet presAssocID="{6259440F-2353-47A5-9991-201BFA6860AB}" presName="hierRoot2" presStyleCnt="0">
        <dgm:presLayoutVars>
          <dgm:hierBranch val="init"/>
        </dgm:presLayoutVars>
      </dgm:prSet>
      <dgm:spPr/>
    </dgm:pt>
    <dgm:pt modelId="{7B385032-E707-4857-884B-9BC80B57DFCD}" type="pres">
      <dgm:prSet presAssocID="{6259440F-2353-47A5-9991-201BFA6860AB}" presName="rootComposite" presStyleCnt="0"/>
      <dgm:spPr/>
    </dgm:pt>
    <dgm:pt modelId="{30EC8E11-0F2E-43C8-BC24-2FEAFC6E6B6F}" type="pres">
      <dgm:prSet presAssocID="{6259440F-2353-47A5-9991-201BFA6860AB}" presName="rootText" presStyleLbl="node3" presStyleIdx="16" presStyleCnt="28">
        <dgm:presLayoutVars>
          <dgm:chPref val="3"/>
        </dgm:presLayoutVars>
      </dgm:prSet>
      <dgm:spPr/>
    </dgm:pt>
    <dgm:pt modelId="{DB54B195-35C6-4011-87E7-34B1D8969A2C}" type="pres">
      <dgm:prSet presAssocID="{6259440F-2353-47A5-9991-201BFA6860AB}" presName="rootConnector" presStyleLbl="node3" presStyleIdx="16" presStyleCnt="28"/>
      <dgm:spPr/>
    </dgm:pt>
    <dgm:pt modelId="{AB11D9E4-1619-4682-AEFF-3277E9D93C32}" type="pres">
      <dgm:prSet presAssocID="{6259440F-2353-47A5-9991-201BFA6860AB}" presName="hierChild4" presStyleCnt="0"/>
      <dgm:spPr/>
    </dgm:pt>
    <dgm:pt modelId="{A0591885-2080-4B82-8D39-B13557BF1020}" type="pres">
      <dgm:prSet presAssocID="{6259440F-2353-47A5-9991-201BFA6860AB}" presName="hierChild5" presStyleCnt="0"/>
      <dgm:spPr/>
    </dgm:pt>
    <dgm:pt modelId="{78A610F7-5DB2-4AD6-8321-29666C2EAE4B}" type="pres">
      <dgm:prSet presAssocID="{E3A559CC-5651-4D15-9D21-94F231565F60}" presName="hierChild5" presStyleCnt="0"/>
      <dgm:spPr/>
    </dgm:pt>
    <dgm:pt modelId="{5D8E5BBA-9430-4616-BDE7-2D817DB08C55}" type="pres">
      <dgm:prSet presAssocID="{F454D50A-5592-490A-AC42-28153696BCCC}" presName="Name37" presStyleLbl="parChTrans1D2" presStyleIdx="5" presStyleCnt="9"/>
      <dgm:spPr/>
    </dgm:pt>
    <dgm:pt modelId="{48606F9D-2C02-4712-823E-6DB2FD95AC4D}" type="pres">
      <dgm:prSet presAssocID="{AA7D88A9-7A8C-484F-A1B0-81CB5245EF27}" presName="hierRoot2" presStyleCnt="0">
        <dgm:presLayoutVars>
          <dgm:hierBranch val="init"/>
        </dgm:presLayoutVars>
      </dgm:prSet>
      <dgm:spPr/>
    </dgm:pt>
    <dgm:pt modelId="{3963A6B3-BF83-42BD-9478-3AE35A0EE36F}" type="pres">
      <dgm:prSet presAssocID="{AA7D88A9-7A8C-484F-A1B0-81CB5245EF27}" presName="rootComposite" presStyleCnt="0"/>
      <dgm:spPr/>
    </dgm:pt>
    <dgm:pt modelId="{88113074-E00D-44E1-9C3C-97C5D0B72E4E}" type="pres">
      <dgm:prSet presAssocID="{AA7D88A9-7A8C-484F-A1B0-81CB5245EF27}" presName="rootText" presStyleLbl="node2" presStyleIdx="5" presStyleCnt="9">
        <dgm:presLayoutVars>
          <dgm:chPref val="3"/>
        </dgm:presLayoutVars>
      </dgm:prSet>
      <dgm:spPr/>
    </dgm:pt>
    <dgm:pt modelId="{7CCEF9A4-6741-49B4-AF3C-1412471E79F3}" type="pres">
      <dgm:prSet presAssocID="{AA7D88A9-7A8C-484F-A1B0-81CB5245EF27}" presName="rootConnector" presStyleLbl="node2" presStyleIdx="5" presStyleCnt="9"/>
      <dgm:spPr/>
    </dgm:pt>
    <dgm:pt modelId="{C9EED8F1-DA13-41AE-8698-6A1F387DF24A}" type="pres">
      <dgm:prSet presAssocID="{AA7D88A9-7A8C-484F-A1B0-81CB5245EF27}" presName="hierChild4" presStyleCnt="0"/>
      <dgm:spPr/>
    </dgm:pt>
    <dgm:pt modelId="{8B064908-BF1F-4230-A91C-F03EA62C5E51}" type="pres">
      <dgm:prSet presAssocID="{C7AC09E5-5FE8-4583-B744-DADF82AEEEA9}" presName="Name37" presStyleLbl="parChTrans1D3" presStyleIdx="17" presStyleCnt="28"/>
      <dgm:spPr/>
    </dgm:pt>
    <dgm:pt modelId="{2F950056-F899-4A37-95A6-79E08E80646D}" type="pres">
      <dgm:prSet presAssocID="{E88541CB-19A7-4D50-B20D-1074786E2B1F}" presName="hierRoot2" presStyleCnt="0">
        <dgm:presLayoutVars>
          <dgm:hierBranch val="init"/>
        </dgm:presLayoutVars>
      </dgm:prSet>
      <dgm:spPr/>
    </dgm:pt>
    <dgm:pt modelId="{C1F8773A-ABCC-4A70-8889-BED450C78243}" type="pres">
      <dgm:prSet presAssocID="{E88541CB-19A7-4D50-B20D-1074786E2B1F}" presName="rootComposite" presStyleCnt="0"/>
      <dgm:spPr/>
    </dgm:pt>
    <dgm:pt modelId="{B4856D70-D62A-4DD1-BD74-AEA55DCA50B5}" type="pres">
      <dgm:prSet presAssocID="{E88541CB-19A7-4D50-B20D-1074786E2B1F}" presName="rootText" presStyleLbl="node3" presStyleIdx="17" presStyleCnt="28">
        <dgm:presLayoutVars>
          <dgm:chPref val="3"/>
        </dgm:presLayoutVars>
      </dgm:prSet>
      <dgm:spPr/>
    </dgm:pt>
    <dgm:pt modelId="{74128EEE-E702-4180-8F57-4D490A7C80D0}" type="pres">
      <dgm:prSet presAssocID="{E88541CB-19A7-4D50-B20D-1074786E2B1F}" presName="rootConnector" presStyleLbl="node3" presStyleIdx="17" presStyleCnt="28"/>
      <dgm:spPr/>
    </dgm:pt>
    <dgm:pt modelId="{A0456277-05B0-488B-A7B9-C12884CD27DD}" type="pres">
      <dgm:prSet presAssocID="{E88541CB-19A7-4D50-B20D-1074786E2B1F}" presName="hierChild4" presStyleCnt="0"/>
      <dgm:spPr/>
    </dgm:pt>
    <dgm:pt modelId="{AF45B03E-925C-4FF2-86D3-7C2DF9707015}" type="pres">
      <dgm:prSet presAssocID="{E88541CB-19A7-4D50-B20D-1074786E2B1F}" presName="hierChild5" presStyleCnt="0"/>
      <dgm:spPr/>
    </dgm:pt>
    <dgm:pt modelId="{A69A13EA-8A98-4F7F-8EF4-D2537B1CF4D8}" type="pres">
      <dgm:prSet presAssocID="{004E9483-90DC-40F9-8FAA-8C0926DD3A6D}" presName="Name37" presStyleLbl="parChTrans1D3" presStyleIdx="18" presStyleCnt="28"/>
      <dgm:spPr/>
    </dgm:pt>
    <dgm:pt modelId="{D29F3BC0-E751-4E45-A64A-EED3505C6E09}" type="pres">
      <dgm:prSet presAssocID="{00FE43FE-510C-4872-81B5-99028CB45B29}" presName="hierRoot2" presStyleCnt="0">
        <dgm:presLayoutVars>
          <dgm:hierBranch val="init"/>
        </dgm:presLayoutVars>
      </dgm:prSet>
      <dgm:spPr/>
    </dgm:pt>
    <dgm:pt modelId="{F0DE9CEE-4DF9-4634-AB8E-D96D400496A0}" type="pres">
      <dgm:prSet presAssocID="{00FE43FE-510C-4872-81B5-99028CB45B29}" presName="rootComposite" presStyleCnt="0"/>
      <dgm:spPr/>
    </dgm:pt>
    <dgm:pt modelId="{3C8091A3-A4FD-4458-B8A9-F4A5A3F6A86F}" type="pres">
      <dgm:prSet presAssocID="{00FE43FE-510C-4872-81B5-99028CB45B29}" presName="rootText" presStyleLbl="node3" presStyleIdx="18" presStyleCnt="28">
        <dgm:presLayoutVars>
          <dgm:chPref val="3"/>
        </dgm:presLayoutVars>
      </dgm:prSet>
      <dgm:spPr/>
    </dgm:pt>
    <dgm:pt modelId="{1EA7C1EB-EFC1-4E0D-9889-D6E99081D31D}" type="pres">
      <dgm:prSet presAssocID="{00FE43FE-510C-4872-81B5-99028CB45B29}" presName="rootConnector" presStyleLbl="node3" presStyleIdx="18" presStyleCnt="28"/>
      <dgm:spPr/>
    </dgm:pt>
    <dgm:pt modelId="{25C00F58-7ED5-4119-81CB-7C228424B8C6}" type="pres">
      <dgm:prSet presAssocID="{00FE43FE-510C-4872-81B5-99028CB45B29}" presName="hierChild4" presStyleCnt="0"/>
      <dgm:spPr/>
    </dgm:pt>
    <dgm:pt modelId="{244CF57E-D257-46FD-9CF2-A302EA056A95}" type="pres">
      <dgm:prSet presAssocID="{00FE43FE-510C-4872-81B5-99028CB45B29}" presName="hierChild5" presStyleCnt="0"/>
      <dgm:spPr/>
    </dgm:pt>
    <dgm:pt modelId="{2A9C52B5-7BCE-4A9E-8381-4DC05B85F026}" type="pres">
      <dgm:prSet presAssocID="{AA7D88A9-7A8C-484F-A1B0-81CB5245EF27}" presName="hierChild5" presStyleCnt="0"/>
      <dgm:spPr/>
    </dgm:pt>
    <dgm:pt modelId="{19FAA89E-3E20-4793-B2CF-3958EB7E2C7B}" type="pres">
      <dgm:prSet presAssocID="{7AAFF6BF-DA19-4C4B-9589-DAEBFAB265AB}" presName="Name37" presStyleLbl="parChTrans1D2" presStyleIdx="6" presStyleCnt="9"/>
      <dgm:spPr/>
    </dgm:pt>
    <dgm:pt modelId="{D3DBB31C-CA96-4C95-B139-C51EBB9AD922}" type="pres">
      <dgm:prSet presAssocID="{1F253E3F-EEEC-4B52-93A5-DF069A70632E}" presName="hierRoot2" presStyleCnt="0">
        <dgm:presLayoutVars>
          <dgm:hierBranch val="init"/>
        </dgm:presLayoutVars>
      </dgm:prSet>
      <dgm:spPr/>
    </dgm:pt>
    <dgm:pt modelId="{57AC793C-15D2-470D-A78F-5B2F46F099EB}" type="pres">
      <dgm:prSet presAssocID="{1F253E3F-EEEC-4B52-93A5-DF069A70632E}" presName="rootComposite" presStyleCnt="0"/>
      <dgm:spPr/>
    </dgm:pt>
    <dgm:pt modelId="{0B5BDFE9-185A-45EE-A7A0-E6CFE044604B}" type="pres">
      <dgm:prSet presAssocID="{1F253E3F-EEEC-4B52-93A5-DF069A70632E}" presName="rootText" presStyleLbl="node2" presStyleIdx="6" presStyleCnt="9">
        <dgm:presLayoutVars>
          <dgm:chPref val="3"/>
        </dgm:presLayoutVars>
      </dgm:prSet>
      <dgm:spPr/>
    </dgm:pt>
    <dgm:pt modelId="{A0051169-AD75-4857-89C9-4C564A836BDC}" type="pres">
      <dgm:prSet presAssocID="{1F253E3F-EEEC-4B52-93A5-DF069A70632E}" presName="rootConnector" presStyleLbl="node2" presStyleIdx="6" presStyleCnt="9"/>
      <dgm:spPr/>
    </dgm:pt>
    <dgm:pt modelId="{51EE6D99-2448-4061-8ADF-71BB8BDA1DAC}" type="pres">
      <dgm:prSet presAssocID="{1F253E3F-EEEC-4B52-93A5-DF069A70632E}" presName="hierChild4" presStyleCnt="0"/>
      <dgm:spPr/>
    </dgm:pt>
    <dgm:pt modelId="{E342ED20-FE62-44A5-B10F-ADB0E12604A4}" type="pres">
      <dgm:prSet presAssocID="{8DEDE88B-F473-410C-A201-E1EA5D16692B}" presName="Name37" presStyleLbl="parChTrans1D3" presStyleIdx="19" presStyleCnt="28"/>
      <dgm:spPr/>
    </dgm:pt>
    <dgm:pt modelId="{A617CDE9-ADD8-49A9-BBD6-3D7D4390FE29}" type="pres">
      <dgm:prSet presAssocID="{59A230D3-DA92-49A9-83F8-36CF06DC5ED7}" presName="hierRoot2" presStyleCnt="0">
        <dgm:presLayoutVars>
          <dgm:hierBranch val="init"/>
        </dgm:presLayoutVars>
      </dgm:prSet>
      <dgm:spPr/>
    </dgm:pt>
    <dgm:pt modelId="{B24D9D9D-2AA1-4D6B-A3DD-1DCBA9B583EA}" type="pres">
      <dgm:prSet presAssocID="{59A230D3-DA92-49A9-83F8-36CF06DC5ED7}" presName="rootComposite" presStyleCnt="0"/>
      <dgm:spPr/>
    </dgm:pt>
    <dgm:pt modelId="{081CF463-48D4-4564-AABA-80AFDBC57E6D}" type="pres">
      <dgm:prSet presAssocID="{59A230D3-DA92-49A9-83F8-36CF06DC5ED7}" presName="rootText" presStyleLbl="node3" presStyleIdx="19" presStyleCnt="28" custScaleY="189968">
        <dgm:presLayoutVars>
          <dgm:chPref val="3"/>
        </dgm:presLayoutVars>
      </dgm:prSet>
      <dgm:spPr/>
    </dgm:pt>
    <dgm:pt modelId="{6BE653B5-CBB8-445F-AD5B-E0499E7272BC}" type="pres">
      <dgm:prSet presAssocID="{59A230D3-DA92-49A9-83F8-36CF06DC5ED7}" presName="rootConnector" presStyleLbl="node3" presStyleIdx="19" presStyleCnt="28"/>
      <dgm:spPr/>
    </dgm:pt>
    <dgm:pt modelId="{B182A78E-B17B-4E92-860E-E3847B3B984D}" type="pres">
      <dgm:prSet presAssocID="{59A230D3-DA92-49A9-83F8-36CF06DC5ED7}" presName="hierChild4" presStyleCnt="0"/>
      <dgm:spPr/>
    </dgm:pt>
    <dgm:pt modelId="{373D1655-0940-4563-8558-B5B80C20B516}" type="pres">
      <dgm:prSet presAssocID="{59A230D3-DA92-49A9-83F8-36CF06DC5ED7}" presName="hierChild5" presStyleCnt="0"/>
      <dgm:spPr/>
    </dgm:pt>
    <dgm:pt modelId="{8A1084AE-9D7D-4395-82C1-1E2F14BC495C}" type="pres">
      <dgm:prSet presAssocID="{DC715FA6-05F2-447B-9B9F-246C62F288A6}" presName="Name37" presStyleLbl="parChTrans1D3" presStyleIdx="20" presStyleCnt="28"/>
      <dgm:spPr/>
    </dgm:pt>
    <dgm:pt modelId="{01D7D2C4-A9CD-4081-B1C7-D740AA3F5BEC}" type="pres">
      <dgm:prSet presAssocID="{0E252A1B-B416-4D32-B025-DE6006A1A202}" presName="hierRoot2" presStyleCnt="0">
        <dgm:presLayoutVars>
          <dgm:hierBranch val="init"/>
        </dgm:presLayoutVars>
      </dgm:prSet>
      <dgm:spPr/>
    </dgm:pt>
    <dgm:pt modelId="{126728C1-6652-409D-B0EB-0CF456CF61F7}" type="pres">
      <dgm:prSet presAssocID="{0E252A1B-B416-4D32-B025-DE6006A1A202}" presName="rootComposite" presStyleCnt="0"/>
      <dgm:spPr/>
    </dgm:pt>
    <dgm:pt modelId="{29619D09-94E7-4E03-BA4E-0041C409AD37}" type="pres">
      <dgm:prSet presAssocID="{0E252A1B-B416-4D32-B025-DE6006A1A202}" presName="rootText" presStyleLbl="node3" presStyleIdx="20" presStyleCnt="28">
        <dgm:presLayoutVars>
          <dgm:chPref val="3"/>
        </dgm:presLayoutVars>
      </dgm:prSet>
      <dgm:spPr/>
    </dgm:pt>
    <dgm:pt modelId="{50A10FE2-F22C-4EC1-812D-C792997C6488}" type="pres">
      <dgm:prSet presAssocID="{0E252A1B-B416-4D32-B025-DE6006A1A202}" presName="rootConnector" presStyleLbl="node3" presStyleIdx="20" presStyleCnt="28"/>
      <dgm:spPr/>
    </dgm:pt>
    <dgm:pt modelId="{AD41532B-42BD-40FB-B5E0-63147FBB974F}" type="pres">
      <dgm:prSet presAssocID="{0E252A1B-B416-4D32-B025-DE6006A1A202}" presName="hierChild4" presStyleCnt="0"/>
      <dgm:spPr/>
    </dgm:pt>
    <dgm:pt modelId="{E96CFDC0-83A7-411D-9E65-1F13A3B165FB}" type="pres">
      <dgm:prSet presAssocID="{0E252A1B-B416-4D32-B025-DE6006A1A202}" presName="hierChild5" presStyleCnt="0"/>
      <dgm:spPr/>
    </dgm:pt>
    <dgm:pt modelId="{905A0DE4-D05D-4FF3-8174-A9826F569A03}" type="pres">
      <dgm:prSet presAssocID="{32C820D8-0346-4CEB-82A5-55C74540DDC5}" presName="Name37" presStyleLbl="parChTrans1D3" presStyleIdx="21" presStyleCnt="28"/>
      <dgm:spPr/>
    </dgm:pt>
    <dgm:pt modelId="{FBCA9838-4A05-42D3-B997-48CD7ABD7357}" type="pres">
      <dgm:prSet presAssocID="{A99203BD-F8F3-4AA6-A6C9-2040DA921020}" presName="hierRoot2" presStyleCnt="0">
        <dgm:presLayoutVars>
          <dgm:hierBranch val="init"/>
        </dgm:presLayoutVars>
      </dgm:prSet>
      <dgm:spPr/>
    </dgm:pt>
    <dgm:pt modelId="{8FE045FA-69B2-4EFB-836D-41640316ECEF}" type="pres">
      <dgm:prSet presAssocID="{A99203BD-F8F3-4AA6-A6C9-2040DA921020}" presName="rootComposite" presStyleCnt="0"/>
      <dgm:spPr/>
    </dgm:pt>
    <dgm:pt modelId="{0B158D25-69C1-40C2-987B-0D2BF63A58C7}" type="pres">
      <dgm:prSet presAssocID="{A99203BD-F8F3-4AA6-A6C9-2040DA921020}" presName="rootText" presStyleLbl="node3" presStyleIdx="21" presStyleCnt="28" custScaleY="187934">
        <dgm:presLayoutVars>
          <dgm:chPref val="3"/>
        </dgm:presLayoutVars>
      </dgm:prSet>
      <dgm:spPr/>
    </dgm:pt>
    <dgm:pt modelId="{8C7CFFE8-0F4F-45E0-9870-D698D4DAFD57}" type="pres">
      <dgm:prSet presAssocID="{A99203BD-F8F3-4AA6-A6C9-2040DA921020}" presName="rootConnector" presStyleLbl="node3" presStyleIdx="21" presStyleCnt="28"/>
      <dgm:spPr/>
    </dgm:pt>
    <dgm:pt modelId="{EA280535-20E2-473E-8168-384DE4A5EAC1}" type="pres">
      <dgm:prSet presAssocID="{A99203BD-F8F3-4AA6-A6C9-2040DA921020}" presName="hierChild4" presStyleCnt="0"/>
      <dgm:spPr/>
    </dgm:pt>
    <dgm:pt modelId="{DBD76FF0-1F51-4C8D-A498-EAB346F73A53}" type="pres">
      <dgm:prSet presAssocID="{A99203BD-F8F3-4AA6-A6C9-2040DA921020}" presName="hierChild5" presStyleCnt="0"/>
      <dgm:spPr/>
    </dgm:pt>
    <dgm:pt modelId="{794D97D6-DFBA-4FF5-BABF-B1A9E85D5818}" type="pres">
      <dgm:prSet presAssocID="{A7D817DF-887B-4542-B5F7-8D62C9133E14}" presName="Name37" presStyleLbl="parChTrans1D3" presStyleIdx="22" presStyleCnt="28"/>
      <dgm:spPr/>
    </dgm:pt>
    <dgm:pt modelId="{68C32013-EC05-47B9-83B0-FD2F5A937167}" type="pres">
      <dgm:prSet presAssocID="{DF1622A7-8B83-4AB9-9858-E0CD4681D80A}" presName="hierRoot2" presStyleCnt="0">
        <dgm:presLayoutVars>
          <dgm:hierBranch val="init"/>
        </dgm:presLayoutVars>
      </dgm:prSet>
      <dgm:spPr/>
    </dgm:pt>
    <dgm:pt modelId="{9511AA09-4D0F-4F34-9CC4-32719851FE81}" type="pres">
      <dgm:prSet presAssocID="{DF1622A7-8B83-4AB9-9858-E0CD4681D80A}" presName="rootComposite" presStyleCnt="0"/>
      <dgm:spPr/>
    </dgm:pt>
    <dgm:pt modelId="{822DC46E-1AC0-4CC8-8F52-C457658C21C8}" type="pres">
      <dgm:prSet presAssocID="{DF1622A7-8B83-4AB9-9858-E0CD4681D80A}" presName="rootText" presStyleLbl="node3" presStyleIdx="22" presStyleCnt="28">
        <dgm:presLayoutVars>
          <dgm:chPref val="3"/>
        </dgm:presLayoutVars>
      </dgm:prSet>
      <dgm:spPr/>
    </dgm:pt>
    <dgm:pt modelId="{F09C7A7C-9F8C-4421-8A01-84BE13C296EA}" type="pres">
      <dgm:prSet presAssocID="{DF1622A7-8B83-4AB9-9858-E0CD4681D80A}" presName="rootConnector" presStyleLbl="node3" presStyleIdx="22" presStyleCnt="28"/>
      <dgm:spPr/>
    </dgm:pt>
    <dgm:pt modelId="{24ABA317-C407-4354-B321-F92D624EBE6A}" type="pres">
      <dgm:prSet presAssocID="{DF1622A7-8B83-4AB9-9858-E0CD4681D80A}" presName="hierChild4" presStyleCnt="0"/>
      <dgm:spPr/>
    </dgm:pt>
    <dgm:pt modelId="{7E5217C2-4DF1-477C-B8B4-7B4E083D3DE5}" type="pres">
      <dgm:prSet presAssocID="{DF1622A7-8B83-4AB9-9858-E0CD4681D80A}" presName="hierChild5" presStyleCnt="0"/>
      <dgm:spPr/>
    </dgm:pt>
    <dgm:pt modelId="{83973A7F-868A-4799-9DB2-93129B9E0C05}" type="pres">
      <dgm:prSet presAssocID="{1F253E3F-EEEC-4B52-93A5-DF069A70632E}" presName="hierChild5" presStyleCnt="0"/>
      <dgm:spPr/>
    </dgm:pt>
    <dgm:pt modelId="{A203162B-114E-4E9C-AFD6-4A30BADD7F08}" type="pres">
      <dgm:prSet presAssocID="{9AF86A71-77CB-427C-BD67-31B1BE6F21CA}" presName="Name37" presStyleLbl="parChTrans1D2" presStyleIdx="7" presStyleCnt="9"/>
      <dgm:spPr/>
    </dgm:pt>
    <dgm:pt modelId="{D371A35A-7FC7-4138-9392-C55C24AC2998}" type="pres">
      <dgm:prSet presAssocID="{5B6203DD-A2AB-4531-BB99-B470E79CCCBE}" presName="hierRoot2" presStyleCnt="0">
        <dgm:presLayoutVars>
          <dgm:hierBranch val="init"/>
        </dgm:presLayoutVars>
      </dgm:prSet>
      <dgm:spPr/>
    </dgm:pt>
    <dgm:pt modelId="{481DF71B-2034-4BD5-B34B-51331E585FD2}" type="pres">
      <dgm:prSet presAssocID="{5B6203DD-A2AB-4531-BB99-B470E79CCCBE}" presName="rootComposite" presStyleCnt="0"/>
      <dgm:spPr/>
    </dgm:pt>
    <dgm:pt modelId="{2B1E694A-6C5F-4BDC-98C2-34720B1D4926}" type="pres">
      <dgm:prSet presAssocID="{5B6203DD-A2AB-4531-BB99-B470E79CCCBE}" presName="rootText" presStyleLbl="node2" presStyleIdx="7" presStyleCnt="9" custScaleY="168948">
        <dgm:presLayoutVars>
          <dgm:chPref val="3"/>
        </dgm:presLayoutVars>
      </dgm:prSet>
      <dgm:spPr/>
    </dgm:pt>
    <dgm:pt modelId="{B1FF3A37-5870-4F56-9C2A-567FB236CDFB}" type="pres">
      <dgm:prSet presAssocID="{5B6203DD-A2AB-4531-BB99-B470E79CCCBE}" presName="rootConnector" presStyleLbl="node2" presStyleIdx="7" presStyleCnt="9"/>
      <dgm:spPr/>
    </dgm:pt>
    <dgm:pt modelId="{032A3C36-F501-42D4-A137-697B5B9311E4}" type="pres">
      <dgm:prSet presAssocID="{5B6203DD-A2AB-4531-BB99-B470E79CCCBE}" presName="hierChild4" presStyleCnt="0"/>
      <dgm:spPr/>
    </dgm:pt>
    <dgm:pt modelId="{DACFB6EB-3067-4FC3-BC96-377D245446BC}" type="pres">
      <dgm:prSet presAssocID="{5B6203DD-A2AB-4531-BB99-B470E79CCCBE}" presName="hierChild5" presStyleCnt="0"/>
      <dgm:spPr/>
    </dgm:pt>
    <dgm:pt modelId="{54F5A5D8-6CE5-4CA0-A547-578ABC74761D}" type="pres">
      <dgm:prSet presAssocID="{794EE56F-3498-45CE-9C16-8115A9D5D0EB}" presName="Name37" presStyleLbl="parChTrans1D2" presStyleIdx="8" presStyleCnt="9"/>
      <dgm:spPr/>
    </dgm:pt>
    <dgm:pt modelId="{2D4C7509-29AE-4C55-9201-8D9D9DE1ACEF}" type="pres">
      <dgm:prSet presAssocID="{7C21ACE3-5357-4D63-A47E-F3F34BDDA17B}" presName="hierRoot2" presStyleCnt="0">
        <dgm:presLayoutVars>
          <dgm:hierBranch val="init"/>
        </dgm:presLayoutVars>
      </dgm:prSet>
      <dgm:spPr/>
    </dgm:pt>
    <dgm:pt modelId="{17C8EEA2-2EBE-4FCE-84A2-CCA688F19331}" type="pres">
      <dgm:prSet presAssocID="{7C21ACE3-5357-4D63-A47E-F3F34BDDA17B}" presName="rootComposite" presStyleCnt="0"/>
      <dgm:spPr/>
    </dgm:pt>
    <dgm:pt modelId="{D4B9CDD2-745B-4C6E-BCBA-0C97FD52349D}" type="pres">
      <dgm:prSet presAssocID="{7C21ACE3-5357-4D63-A47E-F3F34BDDA17B}" presName="rootText" presStyleLbl="node2" presStyleIdx="8" presStyleCnt="9" custScaleY="242132">
        <dgm:presLayoutVars>
          <dgm:chPref val="3"/>
        </dgm:presLayoutVars>
      </dgm:prSet>
      <dgm:spPr/>
    </dgm:pt>
    <dgm:pt modelId="{7761498E-CD17-4A5D-BB05-DDA56292157B}" type="pres">
      <dgm:prSet presAssocID="{7C21ACE3-5357-4D63-A47E-F3F34BDDA17B}" presName="rootConnector" presStyleLbl="node2" presStyleIdx="8" presStyleCnt="9"/>
      <dgm:spPr/>
    </dgm:pt>
    <dgm:pt modelId="{8AF4BD18-F341-4F0F-9036-8147A595ED09}" type="pres">
      <dgm:prSet presAssocID="{7C21ACE3-5357-4D63-A47E-F3F34BDDA17B}" presName="hierChild4" presStyleCnt="0"/>
      <dgm:spPr/>
    </dgm:pt>
    <dgm:pt modelId="{95DFFD0B-1F45-49D7-BB3B-3E0108D336F6}" type="pres">
      <dgm:prSet presAssocID="{20F71562-324D-427E-B14C-A698116DDE69}" presName="Name37" presStyleLbl="parChTrans1D3" presStyleIdx="23" presStyleCnt="28"/>
      <dgm:spPr/>
    </dgm:pt>
    <dgm:pt modelId="{5E029234-28AF-4F35-A6A9-67C4FC1C7839}" type="pres">
      <dgm:prSet presAssocID="{F549AAF7-65C8-4A91-8A77-CF409495536C}" presName="hierRoot2" presStyleCnt="0">
        <dgm:presLayoutVars>
          <dgm:hierBranch val="init"/>
        </dgm:presLayoutVars>
      </dgm:prSet>
      <dgm:spPr/>
    </dgm:pt>
    <dgm:pt modelId="{081520AC-F699-48FC-9947-939F1B0494DB}" type="pres">
      <dgm:prSet presAssocID="{F549AAF7-65C8-4A91-8A77-CF409495536C}" presName="rootComposite" presStyleCnt="0"/>
      <dgm:spPr/>
    </dgm:pt>
    <dgm:pt modelId="{003DFD2F-F306-4259-9517-50B72946FFBA}" type="pres">
      <dgm:prSet presAssocID="{F549AAF7-65C8-4A91-8A77-CF409495536C}" presName="rootText" presStyleLbl="node3" presStyleIdx="23" presStyleCnt="28">
        <dgm:presLayoutVars>
          <dgm:chPref val="3"/>
        </dgm:presLayoutVars>
      </dgm:prSet>
      <dgm:spPr/>
    </dgm:pt>
    <dgm:pt modelId="{FD6D6E0A-C096-45BA-9E4F-A96E7CC2AAA0}" type="pres">
      <dgm:prSet presAssocID="{F549AAF7-65C8-4A91-8A77-CF409495536C}" presName="rootConnector" presStyleLbl="node3" presStyleIdx="23" presStyleCnt="28"/>
      <dgm:spPr/>
    </dgm:pt>
    <dgm:pt modelId="{D5B7F0BE-3832-40E1-90E4-99E516FCE118}" type="pres">
      <dgm:prSet presAssocID="{F549AAF7-65C8-4A91-8A77-CF409495536C}" presName="hierChild4" presStyleCnt="0"/>
      <dgm:spPr/>
    </dgm:pt>
    <dgm:pt modelId="{5F7D9B85-D736-491D-A63F-A9BF3C831F64}" type="pres">
      <dgm:prSet presAssocID="{F549AAF7-65C8-4A91-8A77-CF409495536C}" presName="hierChild5" presStyleCnt="0"/>
      <dgm:spPr/>
    </dgm:pt>
    <dgm:pt modelId="{8612B5CC-4354-4522-A192-48DE6982E29A}" type="pres">
      <dgm:prSet presAssocID="{3FEFB6D1-C726-4C07-B0FF-6DAC13450B29}" presName="Name37" presStyleLbl="parChTrans1D3" presStyleIdx="24" presStyleCnt="28"/>
      <dgm:spPr/>
    </dgm:pt>
    <dgm:pt modelId="{2146EE01-17F2-4266-9C82-F4ECE28E4BEF}" type="pres">
      <dgm:prSet presAssocID="{9C5717ED-DF58-48F3-B350-66B92DD33F95}" presName="hierRoot2" presStyleCnt="0">
        <dgm:presLayoutVars>
          <dgm:hierBranch val="init"/>
        </dgm:presLayoutVars>
      </dgm:prSet>
      <dgm:spPr/>
    </dgm:pt>
    <dgm:pt modelId="{A691C401-16C8-4990-952C-8D6D1265899F}" type="pres">
      <dgm:prSet presAssocID="{9C5717ED-DF58-48F3-B350-66B92DD33F95}" presName="rootComposite" presStyleCnt="0"/>
      <dgm:spPr/>
    </dgm:pt>
    <dgm:pt modelId="{CBAF578C-1D3B-4305-AA01-3B9CA0DA63D6}" type="pres">
      <dgm:prSet presAssocID="{9C5717ED-DF58-48F3-B350-66B92DD33F95}" presName="rootText" presStyleLbl="node3" presStyleIdx="24" presStyleCnt="28" custScaleY="189891">
        <dgm:presLayoutVars>
          <dgm:chPref val="3"/>
        </dgm:presLayoutVars>
      </dgm:prSet>
      <dgm:spPr/>
    </dgm:pt>
    <dgm:pt modelId="{8237BF3B-B096-4096-827A-848BF8AA5250}" type="pres">
      <dgm:prSet presAssocID="{9C5717ED-DF58-48F3-B350-66B92DD33F95}" presName="rootConnector" presStyleLbl="node3" presStyleIdx="24" presStyleCnt="28"/>
      <dgm:spPr/>
    </dgm:pt>
    <dgm:pt modelId="{9E217D39-2DC6-40C0-B39E-1A37CAFFC2C1}" type="pres">
      <dgm:prSet presAssocID="{9C5717ED-DF58-48F3-B350-66B92DD33F95}" presName="hierChild4" presStyleCnt="0"/>
      <dgm:spPr/>
    </dgm:pt>
    <dgm:pt modelId="{CAE1609F-B1FF-4513-92A0-216C305675EB}" type="pres">
      <dgm:prSet presAssocID="{9C5717ED-DF58-48F3-B350-66B92DD33F95}" presName="hierChild5" presStyleCnt="0"/>
      <dgm:spPr/>
    </dgm:pt>
    <dgm:pt modelId="{A1B43519-3F54-4F1A-B88A-F6656C67BBB4}" type="pres">
      <dgm:prSet presAssocID="{F4B2360C-B111-4918-8E61-963ACBEE17CF}" presName="Name37" presStyleLbl="parChTrans1D3" presStyleIdx="25" presStyleCnt="28"/>
      <dgm:spPr/>
    </dgm:pt>
    <dgm:pt modelId="{16EDE32C-83C9-4C35-BB4A-13D6E32D1C55}" type="pres">
      <dgm:prSet presAssocID="{00F6F15D-EAB6-4A7E-8973-CC6AA37E3320}" presName="hierRoot2" presStyleCnt="0">
        <dgm:presLayoutVars>
          <dgm:hierBranch val="init"/>
        </dgm:presLayoutVars>
      </dgm:prSet>
      <dgm:spPr/>
    </dgm:pt>
    <dgm:pt modelId="{0A6ADD9C-1099-4600-BDB1-C9D4717CF8B8}" type="pres">
      <dgm:prSet presAssocID="{00F6F15D-EAB6-4A7E-8973-CC6AA37E3320}" presName="rootComposite" presStyleCnt="0"/>
      <dgm:spPr/>
    </dgm:pt>
    <dgm:pt modelId="{AA4B4B22-A0E9-4922-9D8A-F1F478309A84}" type="pres">
      <dgm:prSet presAssocID="{00F6F15D-EAB6-4A7E-8973-CC6AA37E3320}" presName="rootText" presStyleLbl="node3" presStyleIdx="25" presStyleCnt="28" custScaleY="265658">
        <dgm:presLayoutVars>
          <dgm:chPref val="3"/>
        </dgm:presLayoutVars>
      </dgm:prSet>
      <dgm:spPr/>
    </dgm:pt>
    <dgm:pt modelId="{DB4530CF-C485-4962-85CD-146258E1A25B}" type="pres">
      <dgm:prSet presAssocID="{00F6F15D-EAB6-4A7E-8973-CC6AA37E3320}" presName="rootConnector" presStyleLbl="node3" presStyleIdx="25" presStyleCnt="28"/>
      <dgm:spPr/>
    </dgm:pt>
    <dgm:pt modelId="{C799D790-FA3B-459F-89B5-D2ED2457E64C}" type="pres">
      <dgm:prSet presAssocID="{00F6F15D-EAB6-4A7E-8973-CC6AA37E3320}" presName="hierChild4" presStyleCnt="0"/>
      <dgm:spPr/>
    </dgm:pt>
    <dgm:pt modelId="{A720A5C1-9D20-47D1-9762-8E2C140ACA84}" type="pres">
      <dgm:prSet presAssocID="{00F6F15D-EAB6-4A7E-8973-CC6AA37E3320}" presName="hierChild5" presStyleCnt="0"/>
      <dgm:spPr/>
    </dgm:pt>
    <dgm:pt modelId="{D1A8D973-BC44-4339-90C5-219BA2881A7C}" type="pres">
      <dgm:prSet presAssocID="{0A3C05F2-5F4E-4696-BAE2-70B2409E040D}" presName="Name37" presStyleLbl="parChTrans1D3" presStyleIdx="26" presStyleCnt="28"/>
      <dgm:spPr/>
    </dgm:pt>
    <dgm:pt modelId="{BF5B2171-2121-4FD0-A57E-455CEFBD649B}" type="pres">
      <dgm:prSet presAssocID="{63D7FE43-EB9B-43E5-9B3A-CB45B8223F24}" presName="hierRoot2" presStyleCnt="0">
        <dgm:presLayoutVars>
          <dgm:hierBranch val="init"/>
        </dgm:presLayoutVars>
      </dgm:prSet>
      <dgm:spPr/>
    </dgm:pt>
    <dgm:pt modelId="{BFB6178E-ACB7-4180-94DB-1847CA374BFF}" type="pres">
      <dgm:prSet presAssocID="{63D7FE43-EB9B-43E5-9B3A-CB45B8223F24}" presName="rootComposite" presStyleCnt="0"/>
      <dgm:spPr/>
    </dgm:pt>
    <dgm:pt modelId="{E93932F8-5E40-4409-AEDC-CA8CD33CEA4E}" type="pres">
      <dgm:prSet presAssocID="{63D7FE43-EB9B-43E5-9B3A-CB45B8223F24}" presName="rootText" presStyleLbl="node3" presStyleIdx="26" presStyleCnt="28" custScaleY="158775">
        <dgm:presLayoutVars>
          <dgm:chPref val="3"/>
        </dgm:presLayoutVars>
      </dgm:prSet>
      <dgm:spPr/>
    </dgm:pt>
    <dgm:pt modelId="{46DFC30F-DDA3-4FBE-B51A-BA2DFEFDAC29}" type="pres">
      <dgm:prSet presAssocID="{63D7FE43-EB9B-43E5-9B3A-CB45B8223F24}" presName="rootConnector" presStyleLbl="node3" presStyleIdx="26" presStyleCnt="28"/>
      <dgm:spPr/>
    </dgm:pt>
    <dgm:pt modelId="{AC3551D4-2586-4AB5-B290-E04153AFAD94}" type="pres">
      <dgm:prSet presAssocID="{63D7FE43-EB9B-43E5-9B3A-CB45B8223F24}" presName="hierChild4" presStyleCnt="0"/>
      <dgm:spPr/>
    </dgm:pt>
    <dgm:pt modelId="{A01A0925-AC49-46D7-998E-2FAE61F61F50}" type="pres">
      <dgm:prSet presAssocID="{63D7FE43-EB9B-43E5-9B3A-CB45B8223F24}" presName="hierChild5" presStyleCnt="0"/>
      <dgm:spPr/>
    </dgm:pt>
    <dgm:pt modelId="{C88A398B-0967-4E5E-9524-54F8A5682CBD}" type="pres">
      <dgm:prSet presAssocID="{BBD17C96-0B87-4D53-BC3B-E1B4C4F30DA1}" presName="Name37" presStyleLbl="parChTrans1D3" presStyleIdx="27" presStyleCnt="28"/>
      <dgm:spPr/>
    </dgm:pt>
    <dgm:pt modelId="{D0129C7E-B01A-4E63-9CB9-35FF8493D0B1}" type="pres">
      <dgm:prSet presAssocID="{494B036A-0CE5-4594-8CA8-840B2FA330D9}" presName="hierRoot2" presStyleCnt="0">
        <dgm:presLayoutVars>
          <dgm:hierBranch val="init"/>
        </dgm:presLayoutVars>
      </dgm:prSet>
      <dgm:spPr/>
    </dgm:pt>
    <dgm:pt modelId="{1D886E0B-B60B-4780-B41B-06C587ADA47E}" type="pres">
      <dgm:prSet presAssocID="{494B036A-0CE5-4594-8CA8-840B2FA330D9}" presName="rootComposite" presStyleCnt="0"/>
      <dgm:spPr/>
    </dgm:pt>
    <dgm:pt modelId="{90571464-94BC-4945-886B-05D9DE0F884D}" type="pres">
      <dgm:prSet presAssocID="{494B036A-0CE5-4594-8CA8-840B2FA330D9}" presName="rootText" presStyleLbl="node3" presStyleIdx="27" presStyleCnt="28" custScaleY="203218">
        <dgm:presLayoutVars>
          <dgm:chPref val="3"/>
        </dgm:presLayoutVars>
      </dgm:prSet>
      <dgm:spPr/>
    </dgm:pt>
    <dgm:pt modelId="{D5088987-B456-4E09-B695-7B4B77041C43}" type="pres">
      <dgm:prSet presAssocID="{494B036A-0CE5-4594-8CA8-840B2FA330D9}" presName="rootConnector" presStyleLbl="node3" presStyleIdx="27" presStyleCnt="28"/>
      <dgm:spPr/>
    </dgm:pt>
    <dgm:pt modelId="{052B0F7C-1B27-448C-B46C-DD84D7313284}" type="pres">
      <dgm:prSet presAssocID="{494B036A-0CE5-4594-8CA8-840B2FA330D9}" presName="hierChild4" presStyleCnt="0"/>
      <dgm:spPr/>
    </dgm:pt>
    <dgm:pt modelId="{CE414807-084A-4DAF-B0E0-0374FE9461FF}" type="pres">
      <dgm:prSet presAssocID="{494B036A-0CE5-4594-8CA8-840B2FA330D9}" presName="hierChild5" presStyleCnt="0"/>
      <dgm:spPr/>
    </dgm:pt>
    <dgm:pt modelId="{89FB9407-C909-4BD8-BF4A-B034B742D89A}" type="pres">
      <dgm:prSet presAssocID="{7C21ACE3-5357-4D63-A47E-F3F34BDDA17B}" presName="hierChild5" presStyleCnt="0"/>
      <dgm:spPr/>
    </dgm:pt>
    <dgm:pt modelId="{7BD5504A-C8FE-4A0E-9E3F-3AD27F539411}" type="pres">
      <dgm:prSet presAssocID="{A2642D5B-F8BD-45F7-AC33-8FCC412FD622}" presName="hierChild3" presStyleCnt="0"/>
      <dgm:spPr/>
    </dgm:pt>
  </dgm:ptLst>
  <dgm:cxnLst>
    <dgm:cxn modelId="{C9FA0E01-A0A8-4F8D-B581-A06ED752493E}" type="presOf" srcId="{6259440F-2353-47A5-9991-201BFA6860AB}" destId="{30EC8E11-0F2E-43C8-BC24-2FEAFC6E6B6F}" srcOrd="0" destOrd="0" presId="urn:microsoft.com/office/officeart/2005/8/layout/orgChart1"/>
    <dgm:cxn modelId="{08E1B602-3930-45B8-BE5A-85C1E0AC9EDF}" srcId="{7C21ACE3-5357-4D63-A47E-F3F34BDDA17B}" destId="{F549AAF7-65C8-4A91-8A77-CF409495536C}" srcOrd="0" destOrd="0" parTransId="{20F71562-324D-427E-B14C-A698116DDE69}" sibTransId="{3591D57D-DFBB-4DE2-942F-B967BC88E203}"/>
    <dgm:cxn modelId="{A592CD02-D686-4CC6-8A68-A061F1238AEB}" type="presOf" srcId="{794EE56F-3498-45CE-9C16-8115A9D5D0EB}" destId="{54F5A5D8-6CE5-4CA0-A547-578ABC74761D}" srcOrd="0" destOrd="0" presId="urn:microsoft.com/office/officeart/2005/8/layout/orgChart1"/>
    <dgm:cxn modelId="{03267105-3A7B-47F6-B429-005E2693949E}" type="presOf" srcId="{494B036A-0CE5-4594-8CA8-840B2FA330D9}" destId="{D5088987-B456-4E09-B695-7B4B77041C43}" srcOrd="1" destOrd="0" presId="urn:microsoft.com/office/officeart/2005/8/layout/orgChart1"/>
    <dgm:cxn modelId="{072D6609-216C-4715-B073-657F4E0DB162}" srcId="{AA7D88A9-7A8C-484F-A1B0-81CB5245EF27}" destId="{00FE43FE-510C-4872-81B5-99028CB45B29}" srcOrd="1" destOrd="0" parTransId="{004E9483-90DC-40F9-8FAA-8C0926DD3A6D}" sibTransId="{DE7C5742-812A-4565-9489-688268B790B0}"/>
    <dgm:cxn modelId="{9F57C20B-EEBD-4201-B3E7-D506288DA94B}" type="presOf" srcId="{F549AAF7-65C8-4A91-8A77-CF409495536C}" destId="{FD6D6E0A-C096-45BA-9E4F-A96E7CC2AAA0}" srcOrd="1" destOrd="0" presId="urn:microsoft.com/office/officeart/2005/8/layout/orgChart1"/>
    <dgm:cxn modelId="{B00AC60B-E662-47BA-9D5F-EB3E4CE81196}" srcId="{FBEAD98E-D075-46F4-A2AD-35BFD0A0786A}" destId="{A2642D5B-F8BD-45F7-AC33-8FCC412FD622}" srcOrd="0" destOrd="0" parTransId="{E3660192-40CE-4E77-8342-18BFFC132859}" sibTransId="{929970DD-9C62-4A65-AE21-A27BE32EE244}"/>
    <dgm:cxn modelId="{3FB40A0D-FFA7-492E-BA48-737B49E9D4AF}" type="presOf" srcId="{0E252A1B-B416-4D32-B025-DE6006A1A202}" destId="{50A10FE2-F22C-4EC1-812D-C792997C6488}" srcOrd="1" destOrd="0" presId="urn:microsoft.com/office/officeart/2005/8/layout/orgChart1"/>
    <dgm:cxn modelId="{3BFE760E-32F4-4A37-BC35-8E717A022A47}" type="presOf" srcId="{51EEC82D-CD1F-44E3-810C-2D237DC4EF94}" destId="{3C12C750-FDB8-46DF-BCC5-8938C5CABF0C}" srcOrd="0" destOrd="0" presId="urn:microsoft.com/office/officeart/2005/8/layout/orgChart1"/>
    <dgm:cxn modelId="{C0235D12-12FD-4B30-B61F-C639E052A919}" type="presOf" srcId="{7C21ACE3-5357-4D63-A47E-F3F34BDDA17B}" destId="{D4B9CDD2-745B-4C6E-BCBA-0C97FD52349D}" srcOrd="0" destOrd="0" presId="urn:microsoft.com/office/officeart/2005/8/layout/orgChart1"/>
    <dgm:cxn modelId="{6C771B14-ECB9-4F50-BF79-65F4D1862508}" srcId="{AEB12565-2C54-44C4-B27E-9CB299A35C5D}" destId="{51EEC82D-CD1F-44E3-810C-2D237DC4EF94}" srcOrd="0" destOrd="0" parTransId="{7B144DFD-1916-480F-A6B4-4E23ED3D86D6}" sibTransId="{D66E6EB5-6ECE-444D-97C8-05E80F0C0648}"/>
    <dgm:cxn modelId="{4D932216-C02F-48F6-8172-CAF035B1A0EF}" type="presOf" srcId="{5F78BF10-BB8D-4A4E-BE74-B34891504936}" destId="{E1AE2044-1B01-4C64-AA56-C9C8E10953BD}" srcOrd="0" destOrd="0" presId="urn:microsoft.com/office/officeart/2005/8/layout/orgChart1"/>
    <dgm:cxn modelId="{E3FC9719-2B63-4435-9B96-4798415ADF15}" type="presOf" srcId="{BF662452-1C81-432D-98C3-400A3E9CCA01}" destId="{1F2E6294-517E-4DD4-8CD4-B4D8A77ADB6F}" srcOrd="0" destOrd="0" presId="urn:microsoft.com/office/officeart/2005/8/layout/orgChart1"/>
    <dgm:cxn modelId="{0AF5671A-239E-41BA-9CE1-BBB4090A2D1B}" type="presOf" srcId="{32C820D8-0346-4CEB-82A5-55C74540DDC5}" destId="{905A0DE4-D05D-4FF3-8174-A9826F569A03}" srcOrd="0" destOrd="0" presId="urn:microsoft.com/office/officeart/2005/8/layout/orgChart1"/>
    <dgm:cxn modelId="{C38B011B-F60B-4DC3-B71B-228F4A70F463}" srcId="{A378058A-D741-4BD5-A211-DD464CDE066A}" destId="{DF4EB769-EB89-4D69-9F58-4AD807C423A1}" srcOrd="5" destOrd="0" parTransId="{E71EB5E5-42A2-4665-AF0D-3D85244B574F}" sibTransId="{994F1F61-6A51-47B6-8AB8-55D851615226}"/>
    <dgm:cxn modelId="{F993F51C-D6C2-45B9-BE86-84D797944E65}" type="presOf" srcId="{24897714-1249-479D-B895-52584AAA4BA7}" destId="{BDC20B20-DCA5-4698-8E2A-6203607CD861}" srcOrd="1" destOrd="0" presId="urn:microsoft.com/office/officeart/2005/8/layout/orgChart1"/>
    <dgm:cxn modelId="{93B37B1F-1950-401D-90F0-B3762F8403E4}" type="presOf" srcId="{DF4EB769-EB89-4D69-9F58-4AD807C423A1}" destId="{A04185D2-E89F-44DC-8BEC-9CF76321E339}" srcOrd="0" destOrd="0" presId="urn:microsoft.com/office/officeart/2005/8/layout/orgChart1"/>
    <dgm:cxn modelId="{3B89D220-B778-413B-9A5B-48D431D42BAC}" type="presOf" srcId="{DC715FA6-05F2-447B-9B9F-246C62F288A6}" destId="{8A1084AE-9D7D-4395-82C1-1E2F14BC495C}" srcOrd="0" destOrd="0" presId="urn:microsoft.com/office/officeart/2005/8/layout/orgChart1"/>
    <dgm:cxn modelId="{37E18F22-CF6F-4DF0-9C1F-A96C4843E3C7}" type="presOf" srcId="{856099B5-4652-444A-97FE-C644441001F6}" destId="{5D348B7C-E4BD-4878-8517-F126E44D3663}" srcOrd="1" destOrd="0" presId="urn:microsoft.com/office/officeart/2005/8/layout/orgChart1"/>
    <dgm:cxn modelId="{7635D623-285C-44D0-B525-FF159361AC60}" type="presOf" srcId="{E71EB5E5-42A2-4665-AF0D-3D85244B574F}" destId="{A38A6B57-4A7E-4723-901E-0FECAEFAF480}" srcOrd="0" destOrd="0" presId="urn:microsoft.com/office/officeart/2005/8/layout/orgChart1"/>
    <dgm:cxn modelId="{07AF8B24-8671-46AA-9CC8-3018FC68D6B3}" type="presOf" srcId="{50BEC54A-2842-462E-B8EC-B6D742C6CBF1}" destId="{F65F7773-6959-488D-A674-F39972AA4259}" srcOrd="0" destOrd="0" presId="urn:microsoft.com/office/officeart/2005/8/layout/orgChart1"/>
    <dgm:cxn modelId="{E2A73D25-6759-4352-A7EE-3F5BECAE6584}" type="presOf" srcId="{057B0F19-24F4-4A51-BE21-020A9EC50A71}" destId="{FE1905C6-7343-4993-99D4-E9DB6AB1D6D9}" srcOrd="0" destOrd="0" presId="urn:microsoft.com/office/officeart/2005/8/layout/orgChart1"/>
    <dgm:cxn modelId="{BFB63B26-42A2-4782-94AB-E824497F15EA}" type="presOf" srcId="{8DEDE88B-F473-410C-A201-E1EA5D16692B}" destId="{E342ED20-FE62-44A5-B10F-ADB0E12604A4}" srcOrd="0" destOrd="0" presId="urn:microsoft.com/office/officeart/2005/8/layout/orgChart1"/>
    <dgm:cxn modelId="{1C627327-FAD9-40D6-B197-AA1D6F390F53}" srcId="{1F253E3F-EEEC-4B52-93A5-DF069A70632E}" destId="{59A230D3-DA92-49A9-83F8-36CF06DC5ED7}" srcOrd="0" destOrd="0" parTransId="{8DEDE88B-F473-410C-A201-E1EA5D16692B}" sibTransId="{739C3374-1F96-48BE-AAC4-2C646338B0E1}"/>
    <dgm:cxn modelId="{EF2A8227-E524-4D38-9A95-EC026272A55B}" type="presOf" srcId="{24897714-1249-479D-B895-52584AAA4BA7}" destId="{1107635E-622B-457D-9D0A-9655C9AF4859}" srcOrd="0" destOrd="0" presId="urn:microsoft.com/office/officeart/2005/8/layout/orgChart1"/>
    <dgm:cxn modelId="{4165912D-0564-4E2D-95E8-23EF60B43F6C}" type="presOf" srcId="{5D45FCB2-3085-482D-B680-92F194BECCA1}" destId="{9DDAEBBD-A61B-49F5-A81F-927D9539C112}" srcOrd="0" destOrd="0" presId="urn:microsoft.com/office/officeart/2005/8/layout/orgChart1"/>
    <dgm:cxn modelId="{2C21BE2D-D43F-4515-AADF-C0A485E9D66E}" type="presOf" srcId="{1B0A8343-827D-4564-AF8C-3C3ECD8C38D7}" destId="{183AB9B6-6BBC-4AD2-B442-A38A54B947EC}" srcOrd="1" destOrd="0" presId="urn:microsoft.com/office/officeart/2005/8/layout/orgChart1"/>
    <dgm:cxn modelId="{EEEB4E31-CD9E-4E7A-999C-96E5F6245FEB}" type="presOf" srcId="{A2642D5B-F8BD-45F7-AC33-8FCC412FD622}" destId="{7048037A-AE34-40EB-9F03-1085856F93E8}" srcOrd="0" destOrd="0" presId="urn:microsoft.com/office/officeart/2005/8/layout/orgChart1"/>
    <dgm:cxn modelId="{A9087E31-6D94-43DB-B3E3-64D139A471E1}" type="presOf" srcId="{9C5717ED-DF58-48F3-B350-66B92DD33F95}" destId="{CBAF578C-1D3B-4305-AA01-3B9CA0DA63D6}" srcOrd="0" destOrd="0" presId="urn:microsoft.com/office/officeart/2005/8/layout/orgChart1"/>
    <dgm:cxn modelId="{BDCBEA34-FC65-41F3-95FD-E9F0A95B1CF7}" type="presOf" srcId="{4711CF44-3EA6-47CB-BE40-6CA8DA5E81BF}" destId="{7969FFD0-E678-479D-9E4E-55C1B4F4C2AC}" srcOrd="0" destOrd="0" presId="urn:microsoft.com/office/officeart/2005/8/layout/orgChart1"/>
    <dgm:cxn modelId="{F39F1A35-1D64-45DC-873B-7B7635B8454E}" srcId="{A2642D5B-F8BD-45F7-AC33-8FCC412FD622}" destId="{E3A559CC-5651-4D15-9D21-94F231565F60}" srcOrd="4" destOrd="0" parTransId="{057B0F19-24F4-4A51-BE21-020A9EC50A71}" sibTransId="{06A7EAB0-A634-432A-88DE-A0B25944EBD6}"/>
    <dgm:cxn modelId="{CEB8ED36-5C86-40E3-A875-BA6FA077B138}" type="presOf" srcId="{F454D50A-5592-490A-AC42-28153696BCCC}" destId="{5D8E5BBA-9430-4616-BDE7-2D817DB08C55}" srcOrd="0" destOrd="0" presId="urn:microsoft.com/office/officeart/2005/8/layout/orgChart1"/>
    <dgm:cxn modelId="{75493937-86A1-4EA2-8B05-7A48948D2700}" type="presOf" srcId="{E88541CB-19A7-4D50-B20D-1074786E2B1F}" destId="{74128EEE-E702-4180-8F57-4D490A7C80D0}" srcOrd="1" destOrd="0" presId="urn:microsoft.com/office/officeart/2005/8/layout/orgChart1"/>
    <dgm:cxn modelId="{F21D7F3C-45D3-469E-85B0-D15868E888C0}" type="presOf" srcId="{20F71562-324D-427E-B14C-A698116DDE69}" destId="{95DFFD0B-1F45-49D7-BB3B-3E0108D336F6}" srcOrd="0" destOrd="0" presId="urn:microsoft.com/office/officeart/2005/8/layout/orgChart1"/>
    <dgm:cxn modelId="{AE89973D-49AB-49B8-8561-FA881FB07520}" type="presOf" srcId="{A7D817DF-887B-4542-B5F7-8D62C9133E14}" destId="{794D97D6-DFBA-4FF5-BABF-B1A9E85D5818}" srcOrd="0" destOrd="0" presId="urn:microsoft.com/office/officeart/2005/8/layout/orgChart1"/>
    <dgm:cxn modelId="{5540693F-F3A4-4049-BA32-4CF2EEE40315}" srcId="{1F253E3F-EEEC-4B52-93A5-DF069A70632E}" destId="{DF1622A7-8B83-4AB9-9858-E0CD4681D80A}" srcOrd="3" destOrd="0" parTransId="{A7D817DF-887B-4542-B5F7-8D62C9133E14}" sibTransId="{7F55B56C-25AA-42EE-8711-B38A961EB866}"/>
    <dgm:cxn modelId="{32B39540-DD7B-47A7-AD79-917566DAD660}" type="presOf" srcId="{E3A559CC-5651-4D15-9D21-94F231565F60}" destId="{4EA4B663-0AE8-4169-8FBF-6AA1E1D88B69}" srcOrd="1" destOrd="0" presId="urn:microsoft.com/office/officeart/2005/8/layout/orgChart1"/>
    <dgm:cxn modelId="{BEAE085B-E661-4BB0-A05E-C20691E66EE3}" type="presOf" srcId="{00F6F15D-EAB6-4A7E-8973-CC6AA37E3320}" destId="{DB4530CF-C485-4962-85CD-146258E1A25B}" srcOrd="1" destOrd="0" presId="urn:microsoft.com/office/officeart/2005/8/layout/orgChart1"/>
    <dgm:cxn modelId="{E012E55C-5019-4A1F-92CF-197A3195F05E}" type="presOf" srcId="{E88541CB-19A7-4D50-B20D-1074786E2B1F}" destId="{B4856D70-D62A-4DD1-BD74-AEA55DCA50B5}" srcOrd="0" destOrd="0" presId="urn:microsoft.com/office/officeart/2005/8/layout/orgChart1"/>
    <dgm:cxn modelId="{28287362-355A-4FE1-AF61-A4D379F7518F}" type="presOf" srcId="{1F253E3F-EEEC-4B52-93A5-DF069A70632E}" destId="{A0051169-AD75-4857-89C9-4C564A836BDC}" srcOrd="1" destOrd="0" presId="urn:microsoft.com/office/officeart/2005/8/layout/orgChart1"/>
    <dgm:cxn modelId="{70226144-CAA6-418A-BDF7-C688B454C8BB}" type="presOf" srcId="{9AF86A71-77CB-427C-BD67-31B1BE6F21CA}" destId="{A203162B-114E-4E9C-AFD6-4A30BADD7F08}" srcOrd="0" destOrd="0" presId="urn:microsoft.com/office/officeart/2005/8/layout/orgChart1"/>
    <dgm:cxn modelId="{F5F74564-BD1B-4C6D-92BE-531F9874B74C}" type="presOf" srcId="{B874EF15-7341-4FC4-8C50-12871EB8F06F}" destId="{220B6272-6335-4F96-A6A9-1843D6A8579C}" srcOrd="1" destOrd="0" presId="urn:microsoft.com/office/officeart/2005/8/layout/orgChart1"/>
    <dgm:cxn modelId="{836C5744-357A-42B0-B49A-4BC1CAD6B509}" srcId="{A378058A-D741-4BD5-A211-DD464CDE066A}" destId="{51885AE8-C165-4880-B4A3-C4E0362F0408}" srcOrd="2" destOrd="0" parTransId="{DDAAE981-77B5-4031-BDB5-67FF02329A68}" sibTransId="{28CE2F3A-71BC-4ADC-819E-3C601332513F}"/>
    <dgm:cxn modelId="{DF7B6E45-A4A3-4344-9365-0D508A99BE18}" type="presOf" srcId="{7BA67393-C9C5-433E-AD97-BFEFBE3F0624}" destId="{EC8B25AC-DA71-4588-949D-4EFACF938E8D}" srcOrd="1" destOrd="0" presId="urn:microsoft.com/office/officeart/2005/8/layout/orgChart1"/>
    <dgm:cxn modelId="{02C97B66-36CA-4435-8982-646705964FA1}" type="presOf" srcId="{59A230D3-DA92-49A9-83F8-36CF06DC5ED7}" destId="{6BE653B5-CBB8-445F-AD5B-E0499E7272BC}" srcOrd="1" destOrd="0" presId="urn:microsoft.com/office/officeart/2005/8/layout/orgChart1"/>
    <dgm:cxn modelId="{3D2DB64A-CA3B-4472-9EA8-5329B75901D7}" srcId="{24897714-1249-479D-B895-52584AAA4BA7}" destId="{1E033E11-0430-4C9C-8EDF-B493D77D971C}" srcOrd="1" destOrd="0" parTransId="{BB513C4A-876E-48D4-87B5-6DB72CF941A4}" sibTransId="{AED7245D-E2F2-4FCF-9180-25A80103891C}"/>
    <dgm:cxn modelId="{39CBBA6A-789F-4335-82FA-0BB02D822779}" srcId="{A2642D5B-F8BD-45F7-AC33-8FCC412FD622}" destId="{ABA672E6-DCEE-4DBC-A3D6-1A3805104076}" srcOrd="0" destOrd="0" parTransId="{FC7B02F9-287D-4325-8369-0666C556360A}" sibTransId="{2D7A2C4F-37EF-465C-AD0D-FBF4405484D7}"/>
    <dgm:cxn modelId="{AC6EBE6A-AD6C-4952-86FD-E1C980DB36F4}" type="presOf" srcId="{DF1622A7-8B83-4AB9-9858-E0CD4681D80A}" destId="{822DC46E-1AC0-4CC8-8F52-C457658C21C8}" srcOrd="0" destOrd="0" presId="urn:microsoft.com/office/officeart/2005/8/layout/orgChart1"/>
    <dgm:cxn modelId="{AA332A6B-5C5D-48CF-AB67-3CDF69E2C386}" srcId="{AEB12565-2C54-44C4-B27E-9CB299A35C5D}" destId="{7BA67393-C9C5-433E-AD97-BFEFBE3F0624}" srcOrd="2" destOrd="0" parTransId="{1B691AA9-5117-4CDA-88FC-C3B5EF00B33B}" sibTransId="{D0E6093A-A152-42DE-B055-64D29F23ADB5}"/>
    <dgm:cxn modelId="{493E724C-B91E-4290-8F78-AE40C7195637}" type="presOf" srcId="{0A3C05F2-5F4E-4696-BAE2-70B2409E040D}" destId="{D1A8D973-BC44-4339-90C5-219BA2881A7C}" srcOrd="0" destOrd="0" presId="urn:microsoft.com/office/officeart/2005/8/layout/orgChart1"/>
    <dgm:cxn modelId="{27A4BD4C-4532-4EC2-95A2-7A3740E20261}" type="presOf" srcId="{E570A453-4273-457E-9117-BC8BEBFFBB92}" destId="{C7C104CE-D067-46D2-8A35-97A0E2EAB1A1}" srcOrd="1" destOrd="0" presId="urn:microsoft.com/office/officeart/2005/8/layout/orgChart1"/>
    <dgm:cxn modelId="{3755E66C-65A6-4002-AACB-4B1E5ECFD82A}" srcId="{ABA672E6-DCEE-4DBC-A3D6-1A3805104076}" destId="{1B0A8343-827D-4564-AF8C-3C3ECD8C38D7}" srcOrd="0" destOrd="0" parTransId="{EB768E24-4777-4040-B1F4-2A173F55F8E4}" sibTransId="{125156CD-47FF-4222-8430-0E021E7215BA}"/>
    <dgm:cxn modelId="{8AD8576D-26B5-480C-89EE-78A88B751F03}" type="presOf" srcId="{C7AC09E5-5FE8-4583-B744-DADF82AEEEA9}" destId="{8B064908-BF1F-4230-A91C-F03EA62C5E51}" srcOrd="0" destOrd="0" presId="urn:microsoft.com/office/officeart/2005/8/layout/orgChart1"/>
    <dgm:cxn modelId="{6282C34F-383C-45DB-BD2F-79263E96D306}" type="presOf" srcId="{A907ED36-99B9-44FF-82D2-3FCE5D1E1064}" destId="{5B8A3898-9BD9-4595-AE8C-9D453D3D12AF}" srcOrd="1" destOrd="0" presId="urn:microsoft.com/office/officeart/2005/8/layout/orgChart1"/>
    <dgm:cxn modelId="{B05F0470-E350-4F3A-A1BE-BD209BE29E57}" type="presOf" srcId="{856099B5-4652-444A-97FE-C644441001F6}" destId="{DA585C3C-C2D6-4E04-BBAF-E85231FEA9B3}" srcOrd="0" destOrd="0" presId="urn:microsoft.com/office/officeart/2005/8/layout/orgChart1"/>
    <dgm:cxn modelId="{839FB670-87FC-4DE3-86E5-BBFAF0496AA0}" type="presOf" srcId="{96D01AD3-0B20-4DAD-B5D3-6B38BA15D505}" destId="{725B79A9-EA8B-488D-8131-DC967D656953}" srcOrd="0" destOrd="0" presId="urn:microsoft.com/office/officeart/2005/8/layout/orgChart1"/>
    <dgm:cxn modelId="{71724D51-0632-4DA3-9AEB-6B132700F0F5}" type="presOf" srcId="{23CD297D-7F5C-4957-8B0E-F7183903159B}" destId="{CFE8EBE0-2C7A-45B6-9F78-7031F55CD1FD}" srcOrd="0" destOrd="0" presId="urn:microsoft.com/office/officeart/2005/8/layout/orgChart1"/>
    <dgm:cxn modelId="{C68F7371-FF60-49FE-A89F-895A2C4F989D}" srcId="{A2642D5B-F8BD-45F7-AC33-8FCC412FD622}" destId="{A378058A-D741-4BD5-A211-DD464CDE066A}" srcOrd="1" destOrd="0" parTransId="{044CAFCD-B258-4809-904A-AE8F8330E303}" sibTransId="{A2309ECF-B1FE-4B03-8956-3C674A90FD4A}"/>
    <dgm:cxn modelId="{F6D30473-DB0A-42D3-BE37-904B20D19AF0}" type="presOf" srcId="{9C5717ED-DF58-48F3-B350-66B92DD33F95}" destId="{8237BF3B-B096-4096-827A-848BF8AA5250}" srcOrd="1" destOrd="0" presId="urn:microsoft.com/office/officeart/2005/8/layout/orgChart1"/>
    <dgm:cxn modelId="{85031673-EF08-4277-8E43-0F28D595A553}" type="presOf" srcId="{7AAFF6BF-DA19-4C4B-9589-DAEBFAB265AB}" destId="{19FAA89E-3E20-4793-B2CF-3958EB7E2C7B}" srcOrd="0" destOrd="0" presId="urn:microsoft.com/office/officeart/2005/8/layout/orgChart1"/>
    <dgm:cxn modelId="{C1DF7C73-D851-4AAC-9029-D2DC917AA977}" type="presOf" srcId="{63D7FE43-EB9B-43E5-9B3A-CB45B8223F24}" destId="{46DFC30F-DDA3-4FBE-B51A-BA2DFEFDAC29}" srcOrd="1" destOrd="0" presId="urn:microsoft.com/office/officeart/2005/8/layout/orgChart1"/>
    <dgm:cxn modelId="{087FFA73-1B37-4A96-8FBB-6113191F6E63}" srcId="{ABA672E6-DCEE-4DBC-A3D6-1A3805104076}" destId="{4711CF44-3EA6-47CB-BE40-6CA8DA5E81BF}" srcOrd="1" destOrd="0" parTransId="{8000481C-F7AC-40D5-8ADE-CE72C590708D}" sibTransId="{2FAE8074-65AA-41FB-8614-16CE2D7AE523}"/>
    <dgm:cxn modelId="{258A0654-22E2-4EF4-A075-E4DC6E5C7B04}" type="presOf" srcId="{1F253E3F-EEEC-4B52-93A5-DF069A70632E}" destId="{0B5BDFE9-185A-45EE-A7A0-E6CFE044604B}" srcOrd="0" destOrd="0" presId="urn:microsoft.com/office/officeart/2005/8/layout/orgChart1"/>
    <dgm:cxn modelId="{C0AF2A54-F8A0-4955-88B7-7B77518DE387}" type="presOf" srcId="{6259440F-2353-47A5-9991-201BFA6860AB}" destId="{DB54B195-35C6-4011-87E7-34B1D8969A2C}" srcOrd="1" destOrd="0" presId="urn:microsoft.com/office/officeart/2005/8/layout/orgChart1"/>
    <dgm:cxn modelId="{8AA94A74-BC9F-4613-A586-C751CD39DE31}" type="presOf" srcId="{F4B2360C-B111-4918-8E61-963ACBEE17CF}" destId="{A1B43519-3F54-4F1A-B88A-F6656C67BBB4}" srcOrd="0" destOrd="0" presId="urn:microsoft.com/office/officeart/2005/8/layout/orgChart1"/>
    <dgm:cxn modelId="{3B7D6E54-E262-4BD2-8ABB-0F826E102A76}" srcId="{7C21ACE3-5357-4D63-A47E-F3F34BDDA17B}" destId="{9C5717ED-DF58-48F3-B350-66B92DD33F95}" srcOrd="1" destOrd="0" parTransId="{3FEFB6D1-C726-4C07-B0FF-6DAC13450B29}" sibTransId="{5331A8DD-F958-46A3-B57E-780FF69E5763}"/>
    <dgm:cxn modelId="{56F6C374-A9D9-45E6-914C-4CE68C1A3E93}" type="presOf" srcId="{8694DA2D-265F-46A1-B9C0-3516958CFDC7}" destId="{420A5D8E-5118-4EA5-A59C-C329F76A95CB}" srcOrd="0" destOrd="0" presId="urn:microsoft.com/office/officeart/2005/8/layout/orgChart1"/>
    <dgm:cxn modelId="{3AEE4F75-00D2-44A5-BCB9-2050BF35BDAC}" type="presOf" srcId="{7C21ACE3-5357-4D63-A47E-F3F34BDDA17B}" destId="{7761498E-CD17-4A5D-BB05-DDA56292157B}" srcOrd="1" destOrd="0" presId="urn:microsoft.com/office/officeart/2005/8/layout/orgChart1"/>
    <dgm:cxn modelId="{B2E57075-ECEC-46E5-9D31-2D78BD885537}" type="presOf" srcId="{A378058A-D741-4BD5-A211-DD464CDE066A}" destId="{A037AA4F-C830-4429-B058-D935738D2954}" srcOrd="0" destOrd="0" presId="urn:microsoft.com/office/officeart/2005/8/layout/orgChart1"/>
    <dgm:cxn modelId="{B7AEB955-EF73-4737-9843-25A50B1E3D73}" srcId="{24897714-1249-479D-B895-52584AAA4BA7}" destId="{ED8C36EE-DC97-48C8-9E38-074D2CA095B9}" srcOrd="2" destOrd="0" parTransId="{5D45FCB2-3085-482D-B680-92F194BECCA1}" sibTransId="{D619C031-EAFC-481D-BE34-255E44ED42E1}"/>
    <dgm:cxn modelId="{B2D9A258-EB39-4305-911C-08B01C342405}" type="presOf" srcId="{BF662452-1C81-432D-98C3-400A3E9CCA01}" destId="{765138BF-61AE-4C13-A927-DCC5AC66797E}" srcOrd="1" destOrd="0" presId="urn:microsoft.com/office/officeart/2005/8/layout/orgChart1"/>
    <dgm:cxn modelId="{5868B778-2856-4F26-A1E1-653F857FE22A}" srcId="{1F253E3F-EEEC-4B52-93A5-DF069A70632E}" destId="{0E252A1B-B416-4D32-B025-DE6006A1A202}" srcOrd="1" destOrd="0" parTransId="{DC715FA6-05F2-447B-9B9F-246C62F288A6}" sibTransId="{6875B3D6-0717-4CB1-A509-A3D85CD1B897}"/>
    <dgm:cxn modelId="{603EE058-65ED-442B-A7AF-1A412C8E6A30}" srcId="{A378058A-D741-4BD5-A211-DD464CDE066A}" destId="{B874EF15-7341-4FC4-8C50-12871EB8F06F}" srcOrd="4" destOrd="0" parTransId="{CA2FCDCD-9E9D-4528-BB1C-FFBD9AB578B2}" sibTransId="{B65FA4F4-6550-4AFA-B189-2C9C4C0E0283}"/>
    <dgm:cxn modelId="{7F668E59-E9E1-43C1-80F2-D74086405448}" type="presOf" srcId="{B688C663-F2C3-4A5F-B3D1-EB0F722B9A20}" destId="{FDF78DD4-11B6-4EA2-BC1E-7A2A8359F55C}" srcOrd="0" destOrd="0" presId="urn:microsoft.com/office/officeart/2005/8/layout/orgChart1"/>
    <dgm:cxn modelId="{034D637C-99BE-4843-9C32-E81167F58E22}" srcId="{7C21ACE3-5357-4D63-A47E-F3F34BDDA17B}" destId="{63D7FE43-EB9B-43E5-9B3A-CB45B8223F24}" srcOrd="3" destOrd="0" parTransId="{0A3C05F2-5F4E-4696-BAE2-70B2409E040D}" sibTransId="{5CD06821-85C2-48A9-A093-1FA121998141}"/>
    <dgm:cxn modelId="{EEB5087E-D9BC-4A5E-B532-4F0C29998EBE}" type="presOf" srcId="{59A230D3-DA92-49A9-83F8-36CF06DC5ED7}" destId="{081CF463-48D4-4564-AABA-80AFDBC57E6D}" srcOrd="0" destOrd="0" presId="urn:microsoft.com/office/officeart/2005/8/layout/orgChart1"/>
    <dgm:cxn modelId="{3BD3EF7F-74B7-4CFA-A224-7DEFEE096D31}" type="presOf" srcId="{51885AE8-C165-4880-B4A3-C4E0362F0408}" destId="{D5B03798-9B07-4D0E-A79D-B9E196C70CD6}" srcOrd="1" destOrd="0" presId="urn:microsoft.com/office/officeart/2005/8/layout/orgChart1"/>
    <dgm:cxn modelId="{8B73EE81-A0E2-4CAB-980E-9EF89D50E229}" srcId="{A378058A-D741-4BD5-A211-DD464CDE066A}" destId="{FBE8854A-F10D-42E9-B27E-86BF595CC97C}" srcOrd="3" destOrd="0" parTransId="{C2D647BC-CFDE-44AB-8F5A-6E4445559845}" sibTransId="{8341078E-63C0-4F2C-9A2B-0AFE414BAB21}"/>
    <dgm:cxn modelId="{35AC9082-CA32-4D33-9F9B-C61D3CF7D71D}" type="presOf" srcId="{ABA672E6-DCEE-4DBC-A3D6-1A3805104076}" destId="{BB956D1E-453E-4CB2-8039-F0F45BBD88AA}" srcOrd="1" destOrd="0" presId="urn:microsoft.com/office/officeart/2005/8/layout/orgChart1"/>
    <dgm:cxn modelId="{3021D589-DF5C-4116-9A17-C956DF218912}" srcId="{A378058A-D741-4BD5-A211-DD464CDE066A}" destId="{B688C663-F2C3-4A5F-B3D1-EB0F722B9A20}" srcOrd="0" destOrd="0" parTransId="{8694DA2D-265F-46A1-B9C0-3516958CFDC7}" sibTransId="{FD6F7973-CFA5-40A0-8AAB-8FA58F6C5AF6}"/>
    <dgm:cxn modelId="{6338A48A-EA20-4FEF-9385-1B1F994934DF}" srcId="{A2642D5B-F8BD-45F7-AC33-8FCC412FD622}" destId="{5B6203DD-A2AB-4531-BB99-B470E79CCCBE}" srcOrd="7" destOrd="0" parTransId="{9AF86A71-77CB-427C-BD67-31B1BE6F21CA}" sibTransId="{46CBE46D-B5CB-4861-8ACE-B4038909CCBB}"/>
    <dgm:cxn modelId="{0B51598B-AB0F-45C3-8E7D-01871D7AA366}" srcId="{7C21ACE3-5357-4D63-A47E-F3F34BDDA17B}" destId="{494B036A-0CE5-4594-8CA8-840B2FA330D9}" srcOrd="4" destOrd="0" parTransId="{BBD17C96-0B87-4D53-BC3B-E1B4C4F30DA1}" sibTransId="{8A1D3514-2C86-441C-977F-BC65630026B5}"/>
    <dgm:cxn modelId="{5E698191-10AD-4156-88C1-DC97075836C1}" srcId="{A2642D5B-F8BD-45F7-AC33-8FCC412FD622}" destId="{7C21ACE3-5357-4D63-A47E-F3F34BDDA17B}" srcOrd="8" destOrd="0" parTransId="{794EE56F-3498-45CE-9C16-8115A9D5D0EB}" sibTransId="{375FCAE0-A774-4D3D-96C4-D8495675F07E}"/>
    <dgm:cxn modelId="{C9989691-FFFC-4F53-94FE-F57D75B53A99}" srcId="{AA7D88A9-7A8C-484F-A1B0-81CB5245EF27}" destId="{E88541CB-19A7-4D50-B20D-1074786E2B1F}" srcOrd="0" destOrd="0" parTransId="{C7AC09E5-5FE8-4583-B744-DADF82AEEEA9}" sibTransId="{24AF1B97-9041-4587-AA86-D1A64987E339}"/>
    <dgm:cxn modelId="{F0B09492-044B-42E2-B3A3-442C0D738B79}" type="presOf" srcId="{50BEC54A-2842-462E-B8EC-B6D742C6CBF1}" destId="{FAC332F1-E4B7-4A32-A56F-A56E9AEAA792}" srcOrd="1" destOrd="0" presId="urn:microsoft.com/office/officeart/2005/8/layout/orgChart1"/>
    <dgm:cxn modelId="{593EE595-C4DF-4AE3-92CF-C08FF94DE118}" type="presOf" srcId="{004E9483-90DC-40F9-8FAA-8C0926DD3A6D}" destId="{A69A13EA-8A98-4F7F-8EF4-D2537B1CF4D8}" srcOrd="0" destOrd="0" presId="urn:microsoft.com/office/officeart/2005/8/layout/orgChart1"/>
    <dgm:cxn modelId="{1603A396-97B5-44B1-B4E2-03F80395E2D7}" type="presOf" srcId="{00F6F15D-EAB6-4A7E-8973-CC6AA37E3320}" destId="{AA4B4B22-A0E9-4922-9D8A-F1F478309A84}" srcOrd="0" destOrd="0" presId="urn:microsoft.com/office/officeart/2005/8/layout/orgChart1"/>
    <dgm:cxn modelId="{121FEF97-0140-4713-AF02-3ECA8BC229EB}" srcId="{A2642D5B-F8BD-45F7-AC33-8FCC412FD622}" destId="{1F253E3F-EEEC-4B52-93A5-DF069A70632E}" srcOrd="6" destOrd="0" parTransId="{7AAFF6BF-DA19-4C4B-9589-DAEBFAB265AB}" sibTransId="{9AFEFE27-55D3-4432-900B-92C1F62793E2}"/>
    <dgm:cxn modelId="{93C51798-CD88-4694-A309-64C2271682B5}" type="presOf" srcId="{6B050FB9-C8A9-4660-BE8F-2C6577883412}" destId="{08EE8CD2-CEAA-4135-89DF-6972FDA35741}" srcOrd="0" destOrd="0" presId="urn:microsoft.com/office/officeart/2005/8/layout/orgChart1"/>
    <dgm:cxn modelId="{D641FF98-5122-4E03-A6FC-9036E5543051}" type="presOf" srcId="{AA7D88A9-7A8C-484F-A1B0-81CB5245EF27}" destId="{7CCEF9A4-6741-49B4-AF3C-1412471E79F3}" srcOrd="1" destOrd="0" presId="urn:microsoft.com/office/officeart/2005/8/layout/orgChart1"/>
    <dgm:cxn modelId="{F9D4A19A-5A64-434E-BFFA-C2729BD08DE8}" type="presOf" srcId="{C2D647BC-CFDE-44AB-8F5A-6E4445559845}" destId="{CCC04122-86C5-40AA-8EB7-1BB035EF11E9}" srcOrd="0" destOrd="0" presId="urn:microsoft.com/office/officeart/2005/8/layout/orgChart1"/>
    <dgm:cxn modelId="{CB45509B-C264-4A0C-A556-FCDE5D23946E}" srcId="{A2642D5B-F8BD-45F7-AC33-8FCC412FD622}" destId="{AA7D88A9-7A8C-484F-A1B0-81CB5245EF27}" srcOrd="5" destOrd="0" parTransId="{F454D50A-5592-490A-AC42-28153696BCCC}" sibTransId="{FE3E7C26-64A2-4958-BC97-A230AAD0DA5D}"/>
    <dgm:cxn modelId="{E637929B-D10D-49A9-A061-A4E64D6F84D0}" type="presOf" srcId="{5B6203DD-A2AB-4531-BB99-B470E79CCCBE}" destId="{2B1E694A-6C5F-4BDC-98C2-34720B1D4926}" srcOrd="0" destOrd="0" presId="urn:microsoft.com/office/officeart/2005/8/layout/orgChart1"/>
    <dgm:cxn modelId="{86BB729D-9E9D-4A27-8588-CA02F80AEFC6}" type="presOf" srcId="{B688C663-F2C3-4A5F-B3D1-EB0F722B9A20}" destId="{1F4A1724-4700-441A-8997-C1608DB8F8B4}" srcOrd="1" destOrd="0" presId="urn:microsoft.com/office/officeart/2005/8/layout/orgChart1"/>
    <dgm:cxn modelId="{61D0619F-4221-4D66-BF34-10CF6B7AA898}" type="presOf" srcId="{63D7FE43-EB9B-43E5-9B3A-CB45B8223F24}" destId="{E93932F8-5E40-4409-AEDC-CA8CD33CEA4E}" srcOrd="0" destOrd="0" presId="urn:microsoft.com/office/officeart/2005/8/layout/orgChart1"/>
    <dgm:cxn modelId="{C63FEF9F-D5F7-4FFC-AA53-88A305872A1B}" type="presOf" srcId="{B0A11D00-70AE-4027-BDB1-FB7ADE2744E1}" destId="{7A280A0F-7797-44F6-A0C9-BB820F84E82A}" srcOrd="0" destOrd="0" presId="urn:microsoft.com/office/officeart/2005/8/layout/orgChart1"/>
    <dgm:cxn modelId="{B8A18EA3-049B-4AD5-8D85-F7FBDE908C8F}" type="presOf" srcId="{494B036A-0CE5-4594-8CA8-840B2FA330D9}" destId="{90571464-94BC-4945-886B-05D9DE0F884D}" srcOrd="0" destOrd="0" presId="urn:microsoft.com/office/officeart/2005/8/layout/orgChart1"/>
    <dgm:cxn modelId="{9089B1A3-9420-4910-8ABE-8F4C27705AE9}" type="presOf" srcId="{F9F00F8E-08AC-487E-AC03-8C3F5672A78E}" destId="{251F7E50-6847-4779-8F2A-7B9F1121CC74}" srcOrd="0" destOrd="0" presId="urn:microsoft.com/office/officeart/2005/8/layout/orgChart1"/>
    <dgm:cxn modelId="{2FCB13A6-BB63-42D4-9C0E-123407683BCD}" type="presOf" srcId="{1B691AA9-5117-4CDA-88FC-C3B5EF00B33B}" destId="{C99AF088-4B4E-4C5C-B000-3AA89F5134F2}" srcOrd="0" destOrd="0" presId="urn:microsoft.com/office/officeart/2005/8/layout/orgChart1"/>
    <dgm:cxn modelId="{80EFA8A8-FD17-45DD-B070-E606B9481E44}" type="presOf" srcId="{CA2FCDCD-9E9D-4528-BB1C-FFBD9AB578B2}" destId="{058174DF-212A-4B74-8A36-DBB4F99D5003}" srcOrd="0" destOrd="0" presId="urn:microsoft.com/office/officeart/2005/8/layout/orgChart1"/>
    <dgm:cxn modelId="{F7E28CAB-36AF-4E9D-AC88-8A2E49240D22}" type="presOf" srcId="{AEB12565-2C54-44C4-B27E-9CB299A35C5D}" destId="{C0469E87-D660-4DFC-9D50-DFDE39A29AC5}" srcOrd="0" destOrd="0" presId="urn:microsoft.com/office/officeart/2005/8/layout/orgChart1"/>
    <dgm:cxn modelId="{FD12F7AC-AB86-42EB-9CE4-55A256C0A69E}" type="presOf" srcId="{8000481C-F7AC-40D5-8ADE-CE72C590708D}" destId="{ADEFE01A-1585-4D9C-A3DA-5525108370E1}" srcOrd="0" destOrd="0" presId="urn:microsoft.com/office/officeart/2005/8/layout/orgChart1"/>
    <dgm:cxn modelId="{F0CF6AAD-7415-4C41-BAEC-F188818D6FC3}" type="presOf" srcId="{0E252A1B-B416-4D32-B025-DE6006A1A202}" destId="{29619D09-94E7-4E03-BA4E-0041C409AD37}" srcOrd="0" destOrd="0" presId="urn:microsoft.com/office/officeart/2005/8/layout/orgChart1"/>
    <dgm:cxn modelId="{2F8FB5AE-2B6F-46F6-A020-567D5830D159}" type="presOf" srcId="{A378058A-D741-4BD5-A211-DD464CDE066A}" destId="{9BAE776A-2944-481B-B25A-4C1C8D4AF875}" srcOrd="1" destOrd="0" presId="urn:microsoft.com/office/officeart/2005/8/layout/orgChart1"/>
    <dgm:cxn modelId="{9BDA0BAF-BFF3-42B2-B90C-FAEC5C6D704A}" type="presOf" srcId="{7BA67393-C9C5-433E-AD97-BFEFBE3F0624}" destId="{42637A72-E48C-44A5-8E5B-EDADE880B332}" srcOrd="0" destOrd="0" presId="urn:microsoft.com/office/officeart/2005/8/layout/orgChart1"/>
    <dgm:cxn modelId="{15C6B1B4-EA02-4A2C-AAE1-B55040AA616F}" type="presOf" srcId="{FBE8854A-F10D-42E9-B27E-86BF595CC97C}" destId="{323662AB-F5B4-48DE-9734-D6928464CFF3}" srcOrd="0" destOrd="0" presId="urn:microsoft.com/office/officeart/2005/8/layout/orgChart1"/>
    <dgm:cxn modelId="{EA39C0B4-57F9-4191-AF9E-6D99652978C2}" type="presOf" srcId="{F549AAF7-65C8-4A91-8A77-CF409495536C}" destId="{003DFD2F-F306-4259-9517-50B72946FFBA}" srcOrd="0" destOrd="0" presId="urn:microsoft.com/office/officeart/2005/8/layout/orgChart1"/>
    <dgm:cxn modelId="{8C84FFB6-FDF3-4C91-B101-4B53992ECB2D}" type="presOf" srcId="{AA7D88A9-7A8C-484F-A1B0-81CB5245EF27}" destId="{88113074-E00D-44E1-9C3C-97C5D0B72E4E}" srcOrd="0" destOrd="0" presId="urn:microsoft.com/office/officeart/2005/8/layout/orgChart1"/>
    <dgm:cxn modelId="{3E3EEEB7-8A9D-4BC1-9187-7A7D2119F30E}" type="presOf" srcId="{DDAAE981-77B5-4031-BDB5-67FF02329A68}" destId="{43BC5D09-A18D-4017-9187-3A1313D85AD3}" srcOrd="0" destOrd="0" presId="urn:microsoft.com/office/officeart/2005/8/layout/orgChart1"/>
    <dgm:cxn modelId="{0B7AB5B8-B340-4CB0-BF07-FDE4EE0C5520}" srcId="{24897714-1249-479D-B895-52584AAA4BA7}" destId="{BF662452-1C81-432D-98C3-400A3E9CCA01}" srcOrd="0" destOrd="0" parTransId="{B0A11D00-70AE-4027-BDB1-FB7ADE2744E1}" sibTransId="{32F7C50F-7B9C-4DEB-ADD7-556E9F62CCFC}"/>
    <dgm:cxn modelId="{935FBABA-9465-4789-B2E9-26C41E608CB5}" srcId="{7C21ACE3-5357-4D63-A47E-F3F34BDDA17B}" destId="{00F6F15D-EAB6-4A7E-8973-CC6AA37E3320}" srcOrd="2" destOrd="0" parTransId="{F4B2360C-B111-4918-8E61-963ACBEE17CF}" sibTransId="{4F0F8A2F-D4CE-43C6-8844-6DA55CFE10C6}"/>
    <dgm:cxn modelId="{6B7D82BB-699C-4401-917D-DEDC0D27ACA8}" type="presOf" srcId="{ED8C36EE-DC97-48C8-9E38-074D2CA095B9}" destId="{9E057979-1FE1-4C54-9EA4-AFE2557AA82A}" srcOrd="1" destOrd="0" presId="urn:microsoft.com/office/officeart/2005/8/layout/orgChart1"/>
    <dgm:cxn modelId="{03EF72BD-F9DA-46FC-987C-F9667644094F}" type="presOf" srcId="{00FE43FE-510C-4872-81B5-99028CB45B29}" destId="{3C8091A3-A4FD-4458-B8A9-F4A5A3F6A86F}" srcOrd="0" destOrd="0" presId="urn:microsoft.com/office/officeart/2005/8/layout/orgChart1"/>
    <dgm:cxn modelId="{27F581BD-3EBC-4C76-A91B-7181E79865F6}" type="presOf" srcId="{BBD17C96-0B87-4D53-BC3B-E1B4C4F30DA1}" destId="{C88A398B-0967-4E5E-9524-54F8A5682CBD}" srcOrd="0" destOrd="0" presId="urn:microsoft.com/office/officeart/2005/8/layout/orgChart1"/>
    <dgm:cxn modelId="{B6E160C1-BA2B-4CB1-A348-B41F8C9B7C66}" srcId="{AEB12565-2C54-44C4-B27E-9CB299A35C5D}" destId="{E570A453-4273-457E-9117-BC8BEBFFBB92}" srcOrd="1" destOrd="0" parTransId="{12F4A22C-5279-4C9C-A66C-2F98A7F614D5}" sibTransId="{CE65F7C9-54A7-4D8A-8E8D-26ECADF111C4}"/>
    <dgm:cxn modelId="{126FCCC4-DEAC-4CF3-9753-9D74AB8EAE59}" type="presOf" srcId="{12F4A22C-5279-4C9C-A66C-2F98A7F614D5}" destId="{7BD85096-5859-4B53-AB56-1834FF1AE9BA}" srcOrd="0" destOrd="0" presId="urn:microsoft.com/office/officeart/2005/8/layout/orgChart1"/>
    <dgm:cxn modelId="{271CF0C7-83CC-45A5-9962-4786BF00BC5A}" type="presOf" srcId="{1E033E11-0430-4C9C-8EDF-B493D77D971C}" destId="{2D4311A8-95E1-4A08-9D86-3F1ECC070D37}" srcOrd="0" destOrd="0" presId="urn:microsoft.com/office/officeart/2005/8/layout/orgChart1"/>
    <dgm:cxn modelId="{753C28C9-B624-495D-A4A2-3902AD7EF011}" type="presOf" srcId="{DF4EB769-EB89-4D69-9F58-4AD807C423A1}" destId="{E72B1330-5E27-4B78-B939-F1F7CD9EC5A1}" srcOrd="1" destOrd="0" presId="urn:microsoft.com/office/officeart/2005/8/layout/orgChart1"/>
    <dgm:cxn modelId="{FE95AECA-7948-49A0-AC57-322A226C3601}" type="presOf" srcId="{E570A453-4273-457E-9117-BC8BEBFFBB92}" destId="{6DCB2152-486C-49AC-B367-7FE8150BACF4}" srcOrd="0" destOrd="0" presId="urn:microsoft.com/office/officeart/2005/8/layout/orgChart1"/>
    <dgm:cxn modelId="{E5FFF7CB-BB8E-4D36-B307-6AD049262859}" srcId="{E3A559CC-5651-4D15-9D21-94F231565F60}" destId="{6259440F-2353-47A5-9991-201BFA6860AB}" srcOrd="1" destOrd="0" parTransId="{F6A66820-D62E-4B6F-B2D3-FF0FA9C1FFED}" sibTransId="{A395BE15-A464-4EEB-9A22-34D038D3DAE0}"/>
    <dgm:cxn modelId="{3CBE29CC-66BB-4028-9843-229A68427135}" type="presOf" srcId="{5B6203DD-A2AB-4531-BB99-B470E79CCCBE}" destId="{B1FF3A37-5870-4F56-9C2A-567FB236CDFB}" srcOrd="1" destOrd="0" presId="urn:microsoft.com/office/officeart/2005/8/layout/orgChart1"/>
    <dgm:cxn modelId="{D160BBCC-D28C-46F5-9B8B-D6B2BB2316DC}" type="presOf" srcId="{ED8C36EE-DC97-48C8-9E38-074D2CA095B9}" destId="{F895AE89-69E3-416B-B610-EE139940659F}" srcOrd="0" destOrd="0" presId="urn:microsoft.com/office/officeart/2005/8/layout/orgChart1"/>
    <dgm:cxn modelId="{55766ECE-A683-4E2D-964F-51C26603D2C2}" type="presOf" srcId="{4711CF44-3EA6-47CB-BE40-6CA8DA5E81BF}" destId="{DDEA2EAA-3F72-44A7-A98A-C2661FD98C9E}" srcOrd="1" destOrd="0" presId="urn:microsoft.com/office/officeart/2005/8/layout/orgChart1"/>
    <dgm:cxn modelId="{5EA013CF-B7BF-4B54-A448-106E7C674A9B}" type="presOf" srcId="{A99203BD-F8F3-4AA6-A6C9-2040DA921020}" destId="{0B158D25-69C1-40C2-987B-0D2BF63A58C7}" srcOrd="0" destOrd="0" presId="urn:microsoft.com/office/officeart/2005/8/layout/orgChart1"/>
    <dgm:cxn modelId="{0A084BD0-4DE7-48FC-B5B9-BBE632856CA4}" srcId="{E3A559CC-5651-4D15-9D21-94F231565F60}" destId="{50BEC54A-2842-462E-B8EC-B6D742C6CBF1}" srcOrd="0" destOrd="0" parTransId="{6B050FB9-C8A9-4660-BE8F-2C6577883412}" sibTransId="{E5CC18F6-CC8F-4D96-81CD-B522522C0232}"/>
    <dgm:cxn modelId="{492972D4-9B54-48CA-BF96-904FA9FA1C03}" type="presOf" srcId="{A907ED36-99B9-44FF-82D2-3FCE5D1E1064}" destId="{93972AC3-17FA-44A0-B971-670BC07F149C}" srcOrd="0" destOrd="0" presId="urn:microsoft.com/office/officeart/2005/8/layout/orgChart1"/>
    <dgm:cxn modelId="{6AE177D4-0D34-4010-A52F-878538B01A44}" type="presOf" srcId="{00FE43FE-510C-4872-81B5-99028CB45B29}" destId="{1EA7C1EB-EFC1-4E0D-9889-D6E99081D31D}" srcOrd="1" destOrd="0" presId="urn:microsoft.com/office/officeart/2005/8/layout/orgChart1"/>
    <dgm:cxn modelId="{2B1371DB-EAC1-444C-97F1-54A19AB8EC24}" srcId="{A2642D5B-F8BD-45F7-AC33-8FCC412FD622}" destId="{AEB12565-2C54-44C4-B27E-9CB299A35C5D}" srcOrd="3" destOrd="0" parTransId="{96D01AD3-0B20-4DAD-B5D3-6B38BA15D505}" sibTransId="{156930EC-D0F4-4362-9A2C-054B2F4221E2}"/>
    <dgm:cxn modelId="{B8C102E2-1BB4-496A-80A7-903A5E922077}" srcId="{ABA672E6-DCEE-4DBC-A3D6-1A3805104076}" destId="{856099B5-4652-444A-97FE-C644441001F6}" srcOrd="2" destOrd="0" parTransId="{23CD297D-7F5C-4957-8B0E-F7183903159B}" sibTransId="{2A947F0C-F237-4FE1-9914-4F473D071C70}"/>
    <dgm:cxn modelId="{E1BB8EE3-7B20-49BC-8519-39E2F4C7EF4A}" srcId="{1F253E3F-EEEC-4B52-93A5-DF069A70632E}" destId="{A99203BD-F8F3-4AA6-A6C9-2040DA921020}" srcOrd="2" destOrd="0" parTransId="{32C820D8-0346-4CEB-82A5-55C74540DDC5}" sibTransId="{8E64D2E8-F890-453E-94B0-8C4D59C91DE1}"/>
    <dgm:cxn modelId="{F862C2E4-41C5-41E8-B2A0-14FC7AC158AD}" type="presOf" srcId="{3FEFB6D1-C726-4C07-B0FF-6DAC13450B29}" destId="{8612B5CC-4354-4522-A192-48DE6982E29A}" srcOrd="0" destOrd="0" presId="urn:microsoft.com/office/officeart/2005/8/layout/orgChart1"/>
    <dgm:cxn modelId="{559CA1E5-33E4-4D67-AD58-320A069739C4}" type="presOf" srcId="{FC7B02F9-287D-4325-8369-0666C556360A}" destId="{A250386E-2108-4510-9032-D270D7F20B1E}" srcOrd="0" destOrd="0" presId="urn:microsoft.com/office/officeart/2005/8/layout/orgChart1"/>
    <dgm:cxn modelId="{C0FC68E6-D5C0-4B68-B9DE-2FC4FB18758D}" type="presOf" srcId="{51EEC82D-CD1F-44E3-810C-2D237DC4EF94}" destId="{17AB2F04-2E6F-4C8B-8911-0F0D56C61ED5}" srcOrd="1" destOrd="0" presId="urn:microsoft.com/office/officeart/2005/8/layout/orgChart1"/>
    <dgm:cxn modelId="{0F98E9E8-9D32-48D4-955E-16D2658A2CE3}" srcId="{A378058A-D741-4BD5-A211-DD464CDE066A}" destId="{A907ED36-99B9-44FF-82D2-3FCE5D1E1064}" srcOrd="1" destOrd="0" parTransId="{F9F00F8E-08AC-487E-AC03-8C3F5672A78E}" sibTransId="{982719B5-82C0-42BA-B0E4-529DE352435D}"/>
    <dgm:cxn modelId="{AD07DCE9-07AF-4F81-8457-EDDC9E90E227}" type="presOf" srcId="{044CAFCD-B258-4809-904A-AE8F8330E303}" destId="{4431580B-65A7-42C9-83CE-2B5CEA8D2661}" srcOrd="0" destOrd="0" presId="urn:microsoft.com/office/officeart/2005/8/layout/orgChart1"/>
    <dgm:cxn modelId="{FE3091EB-117D-4C02-95DC-A335A9C7D314}" type="presOf" srcId="{FBEAD98E-D075-46F4-A2AD-35BFD0A0786A}" destId="{1D752AFF-402D-4D72-9E2A-D3EEC60E8F61}" srcOrd="0" destOrd="0" presId="urn:microsoft.com/office/officeart/2005/8/layout/orgChart1"/>
    <dgm:cxn modelId="{A7BA76EC-DD71-4302-AF40-B4F3E29D9F35}" srcId="{A2642D5B-F8BD-45F7-AC33-8FCC412FD622}" destId="{24897714-1249-479D-B895-52584AAA4BA7}" srcOrd="2" destOrd="0" parTransId="{5F78BF10-BB8D-4A4E-BE74-B34891504936}" sibTransId="{CCE84F97-5109-4684-87DB-19FACE8A8242}"/>
    <dgm:cxn modelId="{B888E1EC-7E8D-42E0-B19A-1F6F40AE39D2}" type="presOf" srcId="{FBE8854A-F10D-42E9-B27E-86BF595CC97C}" destId="{67D31BB7-D377-41A1-8518-80566D19424B}" srcOrd="1" destOrd="0" presId="urn:microsoft.com/office/officeart/2005/8/layout/orgChart1"/>
    <dgm:cxn modelId="{51FC12ED-0314-4D28-8E4F-106825409B35}" type="presOf" srcId="{DF1622A7-8B83-4AB9-9858-E0CD4681D80A}" destId="{F09C7A7C-9F8C-4421-8A01-84BE13C296EA}" srcOrd="1" destOrd="0" presId="urn:microsoft.com/office/officeart/2005/8/layout/orgChart1"/>
    <dgm:cxn modelId="{EBEE40ED-97F9-43DB-826F-3B7286D1D67A}" type="presOf" srcId="{B874EF15-7341-4FC4-8C50-12871EB8F06F}" destId="{DB87B150-8449-418A-9C62-7E53479F401D}" srcOrd="0" destOrd="0" presId="urn:microsoft.com/office/officeart/2005/8/layout/orgChart1"/>
    <dgm:cxn modelId="{FD0F98ED-9846-44C0-8E22-9C7CA212B9ED}" type="presOf" srcId="{E3A559CC-5651-4D15-9D21-94F231565F60}" destId="{410C93F6-9C38-4E85-AFA4-A7BC08D691D8}" srcOrd="0" destOrd="0" presId="urn:microsoft.com/office/officeart/2005/8/layout/orgChart1"/>
    <dgm:cxn modelId="{C019DBEE-D0F1-4C30-B060-404130570FC8}" type="presOf" srcId="{F6A66820-D62E-4B6F-B2D3-FF0FA9C1FFED}" destId="{3D0AA0FD-4DE7-478F-9B0F-0882002637C5}" srcOrd="0" destOrd="0" presId="urn:microsoft.com/office/officeart/2005/8/layout/orgChart1"/>
    <dgm:cxn modelId="{7D4C1AF3-1708-4817-BE34-69FD4DDDA44F}" type="presOf" srcId="{BB513C4A-876E-48D4-87B5-6DB72CF941A4}" destId="{D1B5A1E4-C8E9-4BA1-AF4E-8220DBA223B3}" srcOrd="0" destOrd="0" presId="urn:microsoft.com/office/officeart/2005/8/layout/orgChart1"/>
    <dgm:cxn modelId="{536250F3-075B-43DF-8A5D-CEF398C2D0A4}" type="presOf" srcId="{7B144DFD-1916-480F-A6B4-4E23ED3D86D6}" destId="{2803D2D6-5986-4149-B332-C98801EF34CD}" srcOrd="0" destOrd="0" presId="urn:microsoft.com/office/officeart/2005/8/layout/orgChart1"/>
    <dgm:cxn modelId="{629271F4-E036-4F13-9DFA-F27B3C48BC86}" type="presOf" srcId="{A99203BD-F8F3-4AA6-A6C9-2040DA921020}" destId="{8C7CFFE8-0F4F-45E0-9870-D698D4DAFD57}" srcOrd="1" destOrd="0" presId="urn:microsoft.com/office/officeart/2005/8/layout/orgChart1"/>
    <dgm:cxn modelId="{8AC26BFB-150F-4828-A74B-33E73F363BA2}" type="presOf" srcId="{ABA672E6-DCEE-4DBC-A3D6-1A3805104076}" destId="{13071B69-5A74-46DD-AC9B-461BE85BC86F}" srcOrd="0" destOrd="0" presId="urn:microsoft.com/office/officeart/2005/8/layout/orgChart1"/>
    <dgm:cxn modelId="{E9ED4EFB-9129-49C1-A22E-26B5CC24A34B}" type="presOf" srcId="{AEB12565-2C54-44C4-B27E-9CB299A35C5D}" destId="{79CC1FA4-3B20-4F6A-BDA2-D32D19A9A2BA}" srcOrd="1" destOrd="0" presId="urn:microsoft.com/office/officeart/2005/8/layout/orgChart1"/>
    <dgm:cxn modelId="{A6BF24FC-0E0A-4FE2-9475-420F7CFB6540}" type="presOf" srcId="{EB768E24-4777-4040-B1F4-2A173F55F8E4}" destId="{9B0445DB-1368-48FF-827D-E94203C7822A}" srcOrd="0" destOrd="0" presId="urn:microsoft.com/office/officeart/2005/8/layout/orgChart1"/>
    <dgm:cxn modelId="{1D9829FC-22E0-485F-AF65-616007B29346}" type="presOf" srcId="{1B0A8343-827D-4564-AF8C-3C3ECD8C38D7}" destId="{174384D6-C8A4-40EA-BAC5-5ADAECD63BF3}" srcOrd="0" destOrd="0" presId="urn:microsoft.com/office/officeart/2005/8/layout/orgChart1"/>
    <dgm:cxn modelId="{F47BC8FD-D296-492C-8167-092C151D70F4}" type="presOf" srcId="{1E033E11-0430-4C9C-8EDF-B493D77D971C}" destId="{3BECF2F1-079C-45E6-A94E-373A07E03AC6}" srcOrd="1" destOrd="0" presId="urn:microsoft.com/office/officeart/2005/8/layout/orgChart1"/>
    <dgm:cxn modelId="{8C9FC2FE-3300-4761-87D8-C4606A3451BB}" type="presOf" srcId="{A2642D5B-F8BD-45F7-AC33-8FCC412FD622}" destId="{E2152B8D-AAAC-41D5-9641-8CF20D3BABB0}" srcOrd="1" destOrd="0" presId="urn:microsoft.com/office/officeart/2005/8/layout/orgChart1"/>
    <dgm:cxn modelId="{62F6C6FF-2317-4B02-A08D-AFB2AD6B901B}" type="presOf" srcId="{51885AE8-C165-4880-B4A3-C4E0362F0408}" destId="{118ED0EB-678A-4328-BEDB-EEB822802B97}" srcOrd="0" destOrd="0" presId="urn:microsoft.com/office/officeart/2005/8/layout/orgChart1"/>
    <dgm:cxn modelId="{181C1ADA-A9BD-4B25-8926-12971A88CFC2}" type="presParOf" srcId="{1D752AFF-402D-4D72-9E2A-D3EEC60E8F61}" destId="{3CD6568A-0F39-4A09-92AF-6D00CEF07414}" srcOrd="0" destOrd="0" presId="urn:microsoft.com/office/officeart/2005/8/layout/orgChart1"/>
    <dgm:cxn modelId="{90251FF1-3E4C-4459-BB8A-55B522948DD0}" type="presParOf" srcId="{3CD6568A-0F39-4A09-92AF-6D00CEF07414}" destId="{A7D3E74C-26C5-4679-8E58-C6B7CE033DC4}" srcOrd="0" destOrd="0" presId="urn:microsoft.com/office/officeart/2005/8/layout/orgChart1"/>
    <dgm:cxn modelId="{703BDA7D-E3B8-4DF0-BEDE-95682C7495C7}" type="presParOf" srcId="{A7D3E74C-26C5-4679-8E58-C6B7CE033DC4}" destId="{7048037A-AE34-40EB-9F03-1085856F93E8}" srcOrd="0" destOrd="0" presId="urn:microsoft.com/office/officeart/2005/8/layout/orgChart1"/>
    <dgm:cxn modelId="{E2647B57-2263-4DEE-BFB6-2887848C41BD}" type="presParOf" srcId="{A7D3E74C-26C5-4679-8E58-C6B7CE033DC4}" destId="{E2152B8D-AAAC-41D5-9641-8CF20D3BABB0}" srcOrd="1" destOrd="0" presId="urn:microsoft.com/office/officeart/2005/8/layout/orgChart1"/>
    <dgm:cxn modelId="{A85E4C29-75ED-4203-BDF1-7B8BC5E02657}" type="presParOf" srcId="{3CD6568A-0F39-4A09-92AF-6D00CEF07414}" destId="{680A3577-5C44-4B88-BF43-607E864BE089}" srcOrd="1" destOrd="0" presId="urn:microsoft.com/office/officeart/2005/8/layout/orgChart1"/>
    <dgm:cxn modelId="{D2444481-E0CB-4A1B-8247-29501DB61CC9}" type="presParOf" srcId="{680A3577-5C44-4B88-BF43-607E864BE089}" destId="{A250386E-2108-4510-9032-D270D7F20B1E}" srcOrd="0" destOrd="0" presId="urn:microsoft.com/office/officeart/2005/8/layout/orgChart1"/>
    <dgm:cxn modelId="{3B4DBC74-C8D5-4D49-9A1C-7CD8610A4DB6}" type="presParOf" srcId="{680A3577-5C44-4B88-BF43-607E864BE089}" destId="{7372B193-5668-4E67-A0AC-C009F9D3E95B}" srcOrd="1" destOrd="0" presId="urn:microsoft.com/office/officeart/2005/8/layout/orgChart1"/>
    <dgm:cxn modelId="{EA1A1369-AEE3-4160-BE71-A40F9105A811}" type="presParOf" srcId="{7372B193-5668-4E67-A0AC-C009F9D3E95B}" destId="{D11B84B3-127A-4558-A832-FEE0801C4FA6}" srcOrd="0" destOrd="0" presId="urn:microsoft.com/office/officeart/2005/8/layout/orgChart1"/>
    <dgm:cxn modelId="{D5D07356-FAE7-45A8-8D09-5C0B1AF39CAB}" type="presParOf" srcId="{D11B84B3-127A-4558-A832-FEE0801C4FA6}" destId="{13071B69-5A74-46DD-AC9B-461BE85BC86F}" srcOrd="0" destOrd="0" presId="urn:microsoft.com/office/officeart/2005/8/layout/orgChart1"/>
    <dgm:cxn modelId="{19DCE7B4-4DE0-495E-9B9F-BE866FB7534C}" type="presParOf" srcId="{D11B84B3-127A-4558-A832-FEE0801C4FA6}" destId="{BB956D1E-453E-4CB2-8039-F0F45BBD88AA}" srcOrd="1" destOrd="0" presId="urn:microsoft.com/office/officeart/2005/8/layout/orgChart1"/>
    <dgm:cxn modelId="{88B16CE0-72B3-47B9-B085-6E83E73FFB14}" type="presParOf" srcId="{7372B193-5668-4E67-A0AC-C009F9D3E95B}" destId="{FA7A2835-687A-4928-A9C8-FCDD7C3F9ED9}" srcOrd="1" destOrd="0" presId="urn:microsoft.com/office/officeart/2005/8/layout/orgChart1"/>
    <dgm:cxn modelId="{FA1C71B7-4786-4EAB-BA2A-04A22A167BD7}" type="presParOf" srcId="{FA7A2835-687A-4928-A9C8-FCDD7C3F9ED9}" destId="{9B0445DB-1368-48FF-827D-E94203C7822A}" srcOrd="0" destOrd="0" presId="urn:microsoft.com/office/officeart/2005/8/layout/orgChart1"/>
    <dgm:cxn modelId="{97A7790C-1646-458E-8B6F-0768CEC97632}" type="presParOf" srcId="{FA7A2835-687A-4928-A9C8-FCDD7C3F9ED9}" destId="{8FB2BC5E-08E0-410E-AE12-FEA3753746AA}" srcOrd="1" destOrd="0" presId="urn:microsoft.com/office/officeart/2005/8/layout/orgChart1"/>
    <dgm:cxn modelId="{CFF8DE9F-B875-4A2D-995E-B42BA4ED1770}" type="presParOf" srcId="{8FB2BC5E-08E0-410E-AE12-FEA3753746AA}" destId="{F5C4023F-9BC5-4BC1-95A0-CBF2611F6833}" srcOrd="0" destOrd="0" presId="urn:microsoft.com/office/officeart/2005/8/layout/orgChart1"/>
    <dgm:cxn modelId="{02D236EF-F87D-4D92-A4C6-A6AB27C8BF93}" type="presParOf" srcId="{F5C4023F-9BC5-4BC1-95A0-CBF2611F6833}" destId="{174384D6-C8A4-40EA-BAC5-5ADAECD63BF3}" srcOrd="0" destOrd="0" presId="urn:microsoft.com/office/officeart/2005/8/layout/orgChart1"/>
    <dgm:cxn modelId="{4FD5478B-D1CB-4766-86D8-08C493B3C033}" type="presParOf" srcId="{F5C4023F-9BC5-4BC1-95A0-CBF2611F6833}" destId="{183AB9B6-6BBC-4AD2-B442-A38A54B947EC}" srcOrd="1" destOrd="0" presId="urn:microsoft.com/office/officeart/2005/8/layout/orgChart1"/>
    <dgm:cxn modelId="{41AAC159-751F-40BD-A0C9-624CF1B4F574}" type="presParOf" srcId="{8FB2BC5E-08E0-410E-AE12-FEA3753746AA}" destId="{828D5217-8097-47AA-9524-671896A9813E}" srcOrd="1" destOrd="0" presId="urn:microsoft.com/office/officeart/2005/8/layout/orgChart1"/>
    <dgm:cxn modelId="{4C32BE05-C5DE-4250-B6B7-01EE3004EA07}" type="presParOf" srcId="{8FB2BC5E-08E0-410E-AE12-FEA3753746AA}" destId="{625BAA17-9D85-4C63-8FFC-AAF6CE9E63A9}" srcOrd="2" destOrd="0" presId="urn:microsoft.com/office/officeart/2005/8/layout/orgChart1"/>
    <dgm:cxn modelId="{D3825CA7-36AB-4F47-805B-241E71700368}" type="presParOf" srcId="{FA7A2835-687A-4928-A9C8-FCDD7C3F9ED9}" destId="{ADEFE01A-1585-4D9C-A3DA-5525108370E1}" srcOrd="2" destOrd="0" presId="urn:microsoft.com/office/officeart/2005/8/layout/orgChart1"/>
    <dgm:cxn modelId="{72617958-D259-4247-980C-118750BAA967}" type="presParOf" srcId="{FA7A2835-687A-4928-A9C8-FCDD7C3F9ED9}" destId="{66D1D7A2-CA89-4621-8C7C-860945288010}" srcOrd="3" destOrd="0" presId="urn:microsoft.com/office/officeart/2005/8/layout/orgChart1"/>
    <dgm:cxn modelId="{95A3126E-CFFB-4FED-9B49-AF95C84C76AF}" type="presParOf" srcId="{66D1D7A2-CA89-4621-8C7C-860945288010}" destId="{95F4FA3B-AB73-4313-A324-A70899E45F8E}" srcOrd="0" destOrd="0" presId="urn:microsoft.com/office/officeart/2005/8/layout/orgChart1"/>
    <dgm:cxn modelId="{27D14284-8287-4BA6-BBB6-10D43FB106FD}" type="presParOf" srcId="{95F4FA3B-AB73-4313-A324-A70899E45F8E}" destId="{7969FFD0-E678-479D-9E4E-55C1B4F4C2AC}" srcOrd="0" destOrd="0" presId="urn:microsoft.com/office/officeart/2005/8/layout/orgChart1"/>
    <dgm:cxn modelId="{E8FA8CA9-148A-48FF-9FF5-604E635B4DBA}" type="presParOf" srcId="{95F4FA3B-AB73-4313-A324-A70899E45F8E}" destId="{DDEA2EAA-3F72-44A7-A98A-C2661FD98C9E}" srcOrd="1" destOrd="0" presId="urn:microsoft.com/office/officeart/2005/8/layout/orgChart1"/>
    <dgm:cxn modelId="{68F32E22-78A3-456C-A5B5-05DFE8806C90}" type="presParOf" srcId="{66D1D7A2-CA89-4621-8C7C-860945288010}" destId="{F9E35FBD-C79A-4A3B-8E71-1E695420C3EA}" srcOrd="1" destOrd="0" presId="urn:microsoft.com/office/officeart/2005/8/layout/orgChart1"/>
    <dgm:cxn modelId="{C11E1E75-D4F9-457C-A081-61B26BC64BF2}" type="presParOf" srcId="{66D1D7A2-CA89-4621-8C7C-860945288010}" destId="{4B34132C-E89B-4331-895E-A8BF737D1872}" srcOrd="2" destOrd="0" presId="urn:microsoft.com/office/officeart/2005/8/layout/orgChart1"/>
    <dgm:cxn modelId="{A0C93821-A581-4867-B97D-9E1529CB963B}" type="presParOf" srcId="{FA7A2835-687A-4928-A9C8-FCDD7C3F9ED9}" destId="{CFE8EBE0-2C7A-45B6-9F78-7031F55CD1FD}" srcOrd="4" destOrd="0" presId="urn:microsoft.com/office/officeart/2005/8/layout/orgChart1"/>
    <dgm:cxn modelId="{2C08563F-7292-4CB9-B9CC-BDB0708203C3}" type="presParOf" srcId="{FA7A2835-687A-4928-A9C8-FCDD7C3F9ED9}" destId="{32F5931F-F80A-4E8A-AC70-387E35BD52D2}" srcOrd="5" destOrd="0" presId="urn:microsoft.com/office/officeart/2005/8/layout/orgChart1"/>
    <dgm:cxn modelId="{28A7E587-DEBD-496E-B0B0-488A2B0C62DF}" type="presParOf" srcId="{32F5931F-F80A-4E8A-AC70-387E35BD52D2}" destId="{CA278A93-D921-47F1-95F3-874920480758}" srcOrd="0" destOrd="0" presId="urn:microsoft.com/office/officeart/2005/8/layout/orgChart1"/>
    <dgm:cxn modelId="{AF1EF281-B0A9-4DC4-BEBC-40D025642C46}" type="presParOf" srcId="{CA278A93-D921-47F1-95F3-874920480758}" destId="{DA585C3C-C2D6-4E04-BBAF-E85231FEA9B3}" srcOrd="0" destOrd="0" presId="urn:microsoft.com/office/officeart/2005/8/layout/orgChart1"/>
    <dgm:cxn modelId="{68201C1D-BEED-4A75-8ACA-E02C37F7A828}" type="presParOf" srcId="{CA278A93-D921-47F1-95F3-874920480758}" destId="{5D348B7C-E4BD-4878-8517-F126E44D3663}" srcOrd="1" destOrd="0" presId="urn:microsoft.com/office/officeart/2005/8/layout/orgChart1"/>
    <dgm:cxn modelId="{1B6BB8CD-194C-4FEA-AAF8-ABE6F3E7680D}" type="presParOf" srcId="{32F5931F-F80A-4E8A-AC70-387E35BD52D2}" destId="{B96A87FB-21C4-4C82-8A19-53D667AE038A}" srcOrd="1" destOrd="0" presId="urn:microsoft.com/office/officeart/2005/8/layout/orgChart1"/>
    <dgm:cxn modelId="{756BFF54-D95C-4563-A94C-489BB0D90C4E}" type="presParOf" srcId="{32F5931F-F80A-4E8A-AC70-387E35BD52D2}" destId="{BE8FB6C2-62CE-407C-BF21-014214167026}" srcOrd="2" destOrd="0" presId="urn:microsoft.com/office/officeart/2005/8/layout/orgChart1"/>
    <dgm:cxn modelId="{537A0B45-E94A-43AB-BC31-7C6AFE643DC1}" type="presParOf" srcId="{7372B193-5668-4E67-A0AC-C009F9D3E95B}" destId="{0D414671-7D45-4A09-A87D-C87D002ACC1D}" srcOrd="2" destOrd="0" presId="urn:microsoft.com/office/officeart/2005/8/layout/orgChart1"/>
    <dgm:cxn modelId="{E0347D12-6690-4762-A61E-B5B468DCC4F5}" type="presParOf" srcId="{680A3577-5C44-4B88-BF43-607E864BE089}" destId="{4431580B-65A7-42C9-83CE-2B5CEA8D2661}" srcOrd="2" destOrd="0" presId="urn:microsoft.com/office/officeart/2005/8/layout/orgChart1"/>
    <dgm:cxn modelId="{41E01B67-1CBB-4D93-A632-567FC018771C}" type="presParOf" srcId="{680A3577-5C44-4B88-BF43-607E864BE089}" destId="{FF363F1D-E6B1-4156-9B82-DA4A85C6167A}" srcOrd="3" destOrd="0" presId="urn:microsoft.com/office/officeart/2005/8/layout/orgChart1"/>
    <dgm:cxn modelId="{CED89DC3-3ED5-4707-ABFD-1A52EF92CCAF}" type="presParOf" srcId="{FF363F1D-E6B1-4156-9B82-DA4A85C6167A}" destId="{9DCE17C7-C871-4120-ADC2-44F8C4216124}" srcOrd="0" destOrd="0" presId="urn:microsoft.com/office/officeart/2005/8/layout/orgChart1"/>
    <dgm:cxn modelId="{8950F837-71EA-4112-8E83-F69C5A75C0C4}" type="presParOf" srcId="{9DCE17C7-C871-4120-ADC2-44F8C4216124}" destId="{A037AA4F-C830-4429-B058-D935738D2954}" srcOrd="0" destOrd="0" presId="urn:microsoft.com/office/officeart/2005/8/layout/orgChart1"/>
    <dgm:cxn modelId="{E41058F0-9630-4204-A038-71465E4CA678}" type="presParOf" srcId="{9DCE17C7-C871-4120-ADC2-44F8C4216124}" destId="{9BAE776A-2944-481B-B25A-4C1C8D4AF875}" srcOrd="1" destOrd="0" presId="urn:microsoft.com/office/officeart/2005/8/layout/orgChart1"/>
    <dgm:cxn modelId="{F6FFBBB9-C91B-42BC-9C9F-C5CD02F9D006}" type="presParOf" srcId="{FF363F1D-E6B1-4156-9B82-DA4A85C6167A}" destId="{CEB6B3F7-C258-4F5B-B66D-C7DF98C89E1F}" srcOrd="1" destOrd="0" presId="urn:microsoft.com/office/officeart/2005/8/layout/orgChart1"/>
    <dgm:cxn modelId="{38229A58-188B-4951-A297-96B1F5B59ACE}" type="presParOf" srcId="{CEB6B3F7-C258-4F5B-B66D-C7DF98C89E1F}" destId="{420A5D8E-5118-4EA5-A59C-C329F76A95CB}" srcOrd="0" destOrd="0" presId="urn:microsoft.com/office/officeart/2005/8/layout/orgChart1"/>
    <dgm:cxn modelId="{245730F3-CDB0-4CD6-AF3A-2C80BDC62612}" type="presParOf" srcId="{CEB6B3F7-C258-4F5B-B66D-C7DF98C89E1F}" destId="{BFF644DC-DBDC-4B98-B203-93DF1E0DDB73}" srcOrd="1" destOrd="0" presId="urn:microsoft.com/office/officeart/2005/8/layout/orgChart1"/>
    <dgm:cxn modelId="{639B2804-23F1-4599-A275-0321ED40CF61}" type="presParOf" srcId="{BFF644DC-DBDC-4B98-B203-93DF1E0DDB73}" destId="{7BBE12CD-F840-4D09-9547-3A386D923DC8}" srcOrd="0" destOrd="0" presId="urn:microsoft.com/office/officeart/2005/8/layout/orgChart1"/>
    <dgm:cxn modelId="{AA9FB37E-F0B6-4824-A704-0E6E218BC341}" type="presParOf" srcId="{7BBE12CD-F840-4D09-9547-3A386D923DC8}" destId="{FDF78DD4-11B6-4EA2-BC1E-7A2A8359F55C}" srcOrd="0" destOrd="0" presId="urn:microsoft.com/office/officeart/2005/8/layout/orgChart1"/>
    <dgm:cxn modelId="{50629880-88BA-49F7-9407-29FDBF41FA02}" type="presParOf" srcId="{7BBE12CD-F840-4D09-9547-3A386D923DC8}" destId="{1F4A1724-4700-441A-8997-C1608DB8F8B4}" srcOrd="1" destOrd="0" presId="urn:microsoft.com/office/officeart/2005/8/layout/orgChart1"/>
    <dgm:cxn modelId="{13BEC11C-250C-4CA6-9E5A-E3694A0F3D3C}" type="presParOf" srcId="{BFF644DC-DBDC-4B98-B203-93DF1E0DDB73}" destId="{268D3EF8-92A8-4756-9B44-4CEFCE493B69}" srcOrd="1" destOrd="0" presId="urn:microsoft.com/office/officeart/2005/8/layout/orgChart1"/>
    <dgm:cxn modelId="{CCF2554B-F29A-4FF5-B752-8484EDC4C042}" type="presParOf" srcId="{BFF644DC-DBDC-4B98-B203-93DF1E0DDB73}" destId="{8A1C08BE-DBDE-43A2-8347-1A24D7C1843D}" srcOrd="2" destOrd="0" presId="urn:microsoft.com/office/officeart/2005/8/layout/orgChart1"/>
    <dgm:cxn modelId="{6DBB6328-B62A-4DFE-A219-DE1AE3702386}" type="presParOf" srcId="{CEB6B3F7-C258-4F5B-B66D-C7DF98C89E1F}" destId="{251F7E50-6847-4779-8F2A-7B9F1121CC74}" srcOrd="2" destOrd="0" presId="urn:microsoft.com/office/officeart/2005/8/layout/orgChart1"/>
    <dgm:cxn modelId="{18B69CC7-7A50-4B78-BD97-AE6E89AD7C25}" type="presParOf" srcId="{CEB6B3F7-C258-4F5B-B66D-C7DF98C89E1F}" destId="{20A0ACBD-9148-43D6-853F-668A896176CC}" srcOrd="3" destOrd="0" presId="urn:microsoft.com/office/officeart/2005/8/layout/orgChart1"/>
    <dgm:cxn modelId="{608A8523-E195-48AC-8FBA-676E5F5BAB25}" type="presParOf" srcId="{20A0ACBD-9148-43D6-853F-668A896176CC}" destId="{ED25655C-9B35-4007-B9E7-A44988035EC1}" srcOrd="0" destOrd="0" presId="urn:microsoft.com/office/officeart/2005/8/layout/orgChart1"/>
    <dgm:cxn modelId="{C3980DCC-66C0-4300-9E98-7027DC6E5AF4}" type="presParOf" srcId="{ED25655C-9B35-4007-B9E7-A44988035EC1}" destId="{93972AC3-17FA-44A0-B971-670BC07F149C}" srcOrd="0" destOrd="0" presId="urn:microsoft.com/office/officeart/2005/8/layout/orgChart1"/>
    <dgm:cxn modelId="{BE7E61BF-082B-4E42-AFC9-6AE28C7F8BFC}" type="presParOf" srcId="{ED25655C-9B35-4007-B9E7-A44988035EC1}" destId="{5B8A3898-9BD9-4595-AE8C-9D453D3D12AF}" srcOrd="1" destOrd="0" presId="urn:microsoft.com/office/officeart/2005/8/layout/orgChart1"/>
    <dgm:cxn modelId="{C9612F91-8A8E-4E16-A75E-864291889FE3}" type="presParOf" srcId="{20A0ACBD-9148-43D6-853F-668A896176CC}" destId="{371F7D61-CEBF-4723-8D73-508D57F509FA}" srcOrd="1" destOrd="0" presId="urn:microsoft.com/office/officeart/2005/8/layout/orgChart1"/>
    <dgm:cxn modelId="{4209F785-6AC8-44C6-9E43-E4C8D1A547C0}" type="presParOf" srcId="{20A0ACBD-9148-43D6-853F-668A896176CC}" destId="{951112BB-A3C5-4F77-B097-5B5C79E2B014}" srcOrd="2" destOrd="0" presId="urn:microsoft.com/office/officeart/2005/8/layout/orgChart1"/>
    <dgm:cxn modelId="{78FDEAB8-7411-4B73-AE4B-C9692110CB2D}" type="presParOf" srcId="{CEB6B3F7-C258-4F5B-B66D-C7DF98C89E1F}" destId="{43BC5D09-A18D-4017-9187-3A1313D85AD3}" srcOrd="4" destOrd="0" presId="urn:microsoft.com/office/officeart/2005/8/layout/orgChart1"/>
    <dgm:cxn modelId="{72B2A8C8-696B-433D-9DF5-7B9219209606}" type="presParOf" srcId="{CEB6B3F7-C258-4F5B-B66D-C7DF98C89E1F}" destId="{4F4D5CCB-89C0-4437-8AFF-E588422469BD}" srcOrd="5" destOrd="0" presId="urn:microsoft.com/office/officeart/2005/8/layout/orgChart1"/>
    <dgm:cxn modelId="{90BB6AD7-AFAE-4881-8A17-780F6736797A}" type="presParOf" srcId="{4F4D5CCB-89C0-4437-8AFF-E588422469BD}" destId="{BC9F0A6C-DEBA-4F51-9CF3-43164726397B}" srcOrd="0" destOrd="0" presId="urn:microsoft.com/office/officeart/2005/8/layout/orgChart1"/>
    <dgm:cxn modelId="{E4387545-37EF-4115-ADF0-3A6D1509F7F0}" type="presParOf" srcId="{BC9F0A6C-DEBA-4F51-9CF3-43164726397B}" destId="{118ED0EB-678A-4328-BEDB-EEB822802B97}" srcOrd="0" destOrd="0" presId="urn:microsoft.com/office/officeart/2005/8/layout/orgChart1"/>
    <dgm:cxn modelId="{A19FF23D-5D2D-40A0-AC2B-ED899DAF0B77}" type="presParOf" srcId="{BC9F0A6C-DEBA-4F51-9CF3-43164726397B}" destId="{D5B03798-9B07-4D0E-A79D-B9E196C70CD6}" srcOrd="1" destOrd="0" presId="urn:microsoft.com/office/officeart/2005/8/layout/orgChart1"/>
    <dgm:cxn modelId="{89521C58-9CF7-4DA2-AD59-A4200719AC8C}" type="presParOf" srcId="{4F4D5CCB-89C0-4437-8AFF-E588422469BD}" destId="{64C31B16-7DDF-40E5-BA09-7E31B1E81122}" srcOrd="1" destOrd="0" presId="urn:microsoft.com/office/officeart/2005/8/layout/orgChart1"/>
    <dgm:cxn modelId="{D949747F-6DFA-4159-A4C8-F13764600252}" type="presParOf" srcId="{4F4D5CCB-89C0-4437-8AFF-E588422469BD}" destId="{14D535EE-5AF1-4802-A656-27FC0DFE5653}" srcOrd="2" destOrd="0" presId="urn:microsoft.com/office/officeart/2005/8/layout/orgChart1"/>
    <dgm:cxn modelId="{1745A641-70BD-4FF1-9A5D-EEAE8BF92596}" type="presParOf" srcId="{CEB6B3F7-C258-4F5B-B66D-C7DF98C89E1F}" destId="{CCC04122-86C5-40AA-8EB7-1BB035EF11E9}" srcOrd="6" destOrd="0" presId="urn:microsoft.com/office/officeart/2005/8/layout/orgChart1"/>
    <dgm:cxn modelId="{B90225DA-A967-45C3-B4AA-4C02417C6745}" type="presParOf" srcId="{CEB6B3F7-C258-4F5B-B66D-C7DF98C89E1F}" destId="{AC20C45A-224F-439A-9162-8677D3C76C79}" srcOrd="7" destOrd="0" presId="urn:microsoft.com/office/officeart/2005/8/layout/orgChart1"/>
    <dgm:cxn modelId="{902257DD-F890-4682-BFB9-11D957E526D9}" type="presParOf" srcId="{AC20C45A-224F-439A-9162-8677D3C76C79}" destId="{960F16A4-E254-49B6-898C-2DF3509DC4A1}" srcOrd="0" destOrd="0" presId="urn:microsoft.com/office/officeart/2005/8/layout/orgChart1"/>
    <dgm:cxn modelId="{CEAF4149-6D04-41B0-9460-B1DB2639EC9A}" type="presParOf" srcId="{960F16A4-E254-49B6-898C-2DF3509DC4A1}" destId="{323662AB-F5B4-48DE-9734-D6928464CFF3}" srcOrd="0" destOrd="0" presId="urn:microsoft.com/office/officeart/2005/8/layout/orgChart1"/>
    <dgm:cxn modelId="{A4C37514-0C22-4912-AB25-312699A4CFCC}" type="presParOf" srcId="{960F16A4-E254-49B6-898C-2DF3509DC4A1}" destId="{67D31BB7-D377-41A1-8518-80566D19424B}" srcOrd="1" destOrd="0" presId="urn:microsoft.com/office/officeart/2005/8/layout/orgChart1"/>
    <dgm:cxn modelId="{C1BC5151-2055-4B6C-8F73-3C9B24CF71EB}" type="presParOf" srcId="{AC20C45A-224F-439A-9162-8677D3C76C79}" destId="{95AECA6E-ACA4-4D44-893D-62B980EA9AA5}" srcOrd="1" destOrd="0" presId="urn:microsoft.com/office/officeart/2005/8/layout/orgChart1"/>
    <dgm:cxn modelId="{0D64EA29-089F-46BD-A9F9-D26AB6DD776D}" type="presParOf" srcId="{AC20C45A-224F-439A-9162-8677D3C76C79}" destId="{E0DFFE04-1173-40F9-B1A3-A675A0C3E83D}" srcOrd="2" destOrd="0" presId="urn:microsoft.com/office/officeart/2005/8/layout/orgChart1"/>
    <dgm:cxn modelId="{668E9AA4-DB68-4E72-9CCC-57C0F699718E}" type="presParOf" srcId="{CEB6B3F7-C258-4F5B-B66D-C7DF98C89E1F}" destId="{058174DF-212A-4B74-8A36-DBB4F99D5003}" srcOrd="8" destOrd="0" presId="urn:microsoft.com/office/officeart/2005/8/layout/orgChart1"/>
    <dgm:cxn modelId="{144BF058-6478-4FBC-B518-E91F4BCE4203}" type="presParOf" srcId="{CEB6B3F7-C258-4F5B-B66D-C7DF98C89E1F}" destId="{C32F5726-15AD-457C-8D88-CB392F667995}" srcOrd="9" destOrd="0" presId="urn:microsoft.com/office/officeart/2005/8/layout/orgChart1"/>
    <dgm:cxn modelId="{14257966-0C30-412C-9864-054E2DFE730C}" type="presParOf" srcId="{C32F5726-15AD-457C-8D88-CB392F667995}" destId="{EC8C0780-7D60-4B73-B957-5AEB4A13CFB4}" srcOrd="0" destOrd="0" presId="urn:microsoft.com/office/officeart/2005/8/layout/orgChart1"/>
    <dgm:cxn modelId="{D4608B70-E622-4997-8A18-83C20B6F4632}" type="presParOf" srcId="{EC8C0780-7D60-4B73-B957-5AEB4A13CFB4}" destId="{DB87B150-8449-418A-9C62-7E53479F401D}" srcOrd="0" destOrd="0" presId="urn:microsoft.com/office/officeart/2005/8/layout/orgChart1"/>
    <dgm:cxn modelId="{0E991987-4091-49C4-BC05-96EEBCB3B39A}" type="presParOf" srcId="{EC8C0780-7D60-4B73-B957-5AEB4A13CFB4}" destId="{220B6272-6335-4F96-A6A9-1843D6A8579C}" srcOrd="1" destOrd="0" presId="urn:microsoft.com/office/officeart/2005/8/layout/orgChart1"/>
    <dgm:cxn modelId="{AA40A0AA-376D-4D02-93D4-84B18CA70F96}" type="presParOf" srcId="{C32F5726-15AD-457C-8D88-CB392F667995}" destId="{61ADD100-C490-45E2-B7CE-BA5761A17660}" srcOrd="1" destOrd="0" presId="urn:microsoft.com/office/officeart/2005/8/layout/orgChart1"/>
    <dgm:cxn modelId="{82F3CA7D-80A0-402A-8FB1-7D44465B3F44}" type="presParOf" srcId="{C32F5726-15AD-457C-8D88-CB392F667995}" destId="{E5BEFFBD-3BFD-4F17-9DE3-D2FA947D14B5}" srcOrd="2" destOrd="0" presId="urn:microsoft.com/office/officeart/2005/8/layout/orgChart1"/>
    <dgm:cxn modelId="{CC5AAA27-0BDA-4437-AC21-23B694536227}" type="presParOf" srcId="{CEB6B3F7-C258-4F5B-B66D-C7DF98C89E1F}" destId="{A38A6B57-4A7E-4723-901E-0FECAEFAF480}" srcOrd="10" destOrd="0" presId="urn:microsoft.com/office/officeart/2005/8/layout/orgChart1"/>
    <dgm:cxn modelId="{85AE0724-6A78-43FB-A8A7-BB526D4E275E}" type="presParOf" srcId="{CEB6B3F7-C258-4F5B-B66D-C7DF98C89E1F}" destId="{55B04DEE-776A-4C16-B68D-CA22B01E4420}" srcOrd="11" destOrd="0" presId="urn:microsoft.com/office/officeart/2005/8/layout/orgChart1"/>
    <dgm:cxn modelId="{5562F636-C0FF-4D83-B58E-F315B799258E}" type="presParOf" srcId="{55B04DEE-776A-4C16-B68D-CA22B01E4420}" destId="{8A6E65E0-5C7D-48E0-9F10-BF54BEB69470}" srcOrd="0" destOrd="0" presId="urn:microsoft.com/office/officeart/2005/8/layout/orgChart1"/>
    <dgm:cxn modelId="{14E5F261-C5D2-4BC7-9BF5-2B7DECCC8A61}" type="presParOf" srcId="{8A6E65E0-5C7D-48E0-9F10-BF54BEB69470}" destId="{A04185D2-E89F-44DC-8BEC-9CF76321E339}" srcOrd="0" destOrd="0" presId="urn:microsoft.com/office/officeart/2005/8/layout/orgChart1"/>
    <dgm:cxn modelId="{5A1F7C46-C30E-4E5A-B39C-D2555CC926BD}" type="presParOf" srcId="{8A6E65E0-5C7D-48E0-9F10-BF54BEB69470}" destId="{E72B1330-5E27-4B78-B939-F1F7CD9EC5A1}" srcOrd="1" destOrd="0" presId="urn:microsoft.com/office/officeart/2005/8/layout/orgChart1"/>
    <dgm:cxn modelId="{B52447D2-A505-40C0-83EA-B4D933D33413}" type="presParOf" srcId="{55B04DEE-776A-4C16-B68D-CA22B01E4420}" destId="{A096CD43-2C30-4F57-A760-7898FF5B73E0}" srcOrd="1" destOrd="0" presId="urn:microsoft.com/office/officeart/2005/8/layout/orgChart1"/>
    <dgm:cxn modelId="{13202CC4-5B8E-4BFC-A971-C7C75A7B65FF}" type="presParOf" srcId="{55B04DEE-776A-4C16-B68D-CA22B01E4420}" destId="{A79C7869-0FA7-48CD-8CD6-894E8537B0AF}" srcOrd="2" destOrd="0" presId="urn:microsoft.com/office/officeart/2005/8/layout/orgChart1"/>
    <dgm:cxn modelId="{8D88284C-0F0B-4809-8483-D2494E0A4658}" type="presParOf" srcId="{FF363F1D-E6B1-4156-9B82-DA4A85C6167A}" destId="{1FB9EBCF-5457-4D1D-84E9-E2C52FA72281}" srcOrd="2" destOrd="0" presId="urn:microsoft.com/office/officeart/2005/8/layout/orgChart1"/>
    <dgm:cxn modelId="{664B8D94-B5A9-4744-9072-6486C6878FEE}" type="presParOf" srcId="{680A3577-5C44-4B88-BF43-607E864BE089}" destId="{E1AE2044-1B01-4C64-AA56-C9C8E10953BD}" srcOrd="4" destOrd="0" presId="urn:microsoft.com/office/officeart/2005/8/layout/orgChart1"/>
    <dgm:cxn modelId="{E98918F1-C8FE-43A8-AF07-6CE0B84F036A}" type="presParOf" srcId="{680A3577-5C44-4B88-BF43-607E864BE089}" destId="{3489858E-A97F-4D24-8143-7D5EFCFFEC9B}" srcOrd="5" destOrd="0" presId="urn:microsoft.com/office/officeart/2005/8/layout/orgChart1"/>
    <dgm:cxn modelId="{0FA4DAAB-C042-4E8E-921D-1F4123B20B16}" type="presParOf" srcId="{3489858E-A97F-4D24-8143-7D5EFCFFEC9B}" destId="{EA451B3C-E8A8-4B38-9EDB-E6DA2B89EA83}" srcOrd="0" destOrd="0" presId="urn:microsoft.com/office/officeart/2005/8/layout/orgChart1"/>
    <dgm:cxn modelId="{8E083975-E526-4D45-929A-0514F7A2BE23}" type="presParOf" srcId="{EA451B3C-E8A8-4B38-9EDB-E6DA2B89EA83}" destId="{1107635E-622B-457D-9D0A-9655C9AF4859}" srcOrd="0" destOrd="0" presId="urn:microsoft.com/office/officeart/2005/8/layout/orgChart1"/>
    <dgm:cxn modelId="{9EBF2126-1424-4B40-890A-C203D5393FB9}" type="presParOf" srcId="{EA451B3C-E8A8-4B38-9EDB-E6DA2B89EA83}" destId="{BDC20B20-DCA5-4698-8E2A-6203607CD861}" srcOrd="1" destOrd="0" presId="urn:microsoft.com/office/officeart/2005/8/layout/orgChart1"/>
    <dgm:cxn modelId="{1DC388FD-288B-4FE8-9F4E-45BA09D8AA8E}" type="presParOf" srcId="{3489858E-A97F-4D24-8143-7D5EFCFFEC9B}" destId="{232F5965-F7B7-40E3-8256-9B1499D639D5}" srcOrd="1" destOrd="0" presId="urn:microsoft.com/office/officeart/2005/8/layout/orgChart1"/>
    <dgm:cxn modelId="{B505DC4F-4AE7-4EA8-AFF3-91A3DF51D959}" type="presParOf" srcId="{232F5965-F7B7-40E3-8256-9B1499D639D5}" destId="{7A280A0F-7797-44F6-A0C9-BB820F84E82A}" srcOrd="0" destOrd="0" presId="urn:microsoft.com/office/officeart/2005/8/layout/orgChart1"/>
    <dgm:cxn modelId="{5193E86A-9637-43CA-A9E1-45EE64B522CA}" type="presParOf" srcId="{232F5965-F7B7-40E3-8256-9B1499D639D5}" destId="{166652F6-F22E-4B2D-9E8E-8F2BA3BE4E78}" srcOrd="1" destOrd="0" presId="urn:microsoft.com/office/officeart/2005/8/layout/orgChart1"/>
    <dgm:cxn modelId="{8847EB92-4817-4CDF-B8E7-4EA635D8788E}" type="presParOf" srcId="{166652F6-F22E-4B2D-9E8E-8F2BA3BE4E78}" destId="{897BD030-AF39-46E2-98D1-861031D56BBD}" srcOrd="0" destOrd="0" presId="urn:microsoft.com/office/officeart/2005/8/layout/orgChart1"/>
    <dgm:cxn modelId="{70DEE976-6295-4842-91A5-0C78EFBEBA0B}" type="presParOf" srcId="{897BD030-AF39-46E2-98D1-861031D56BBD}" destId="{1F2E6294-517E-4DD4-8CD4-B4D8A77ADB6F}" srcOrd="0" destOrd="0" presId="urn:microsoft.com/office/officeart/2005/8/layout/orgChart1"/>
    <dgm:cxn modelId="{8CD1A84B-78D3-426A-B3BD-E76378C91BD8}" type="presParOf" srcId="{897BD030-AF39-46E2-98D1-861031D56BBD}" destId="{765138BF-61AE-4C13-A927-DCC5AC66797E}" srcOrd="1" destOrd="0" presId="urn:microsoft.com/office/officeart/2005/8/layout/orgChart1"/>
    <dgm:cxn modelId="{AA98DB5D-ABF5-463E-8DEC-217915818560}" type="presParOf" srcId="{166652F6-F22E-4B2D-9E8E-8F2BA3BE4E78}" destId="{E261A097-A9F0-4DD7-81FC-1ED023D47E43}" srcOrd="1" destOrd="0" presId="urn:microsoft.com/office/officeart/2005/8/layout/orgChart1"/>
    <dgm:cxn modelId="{E52CF19C-5D7F-4AF2-97CE-A36F4BA95F17}" type="presParOf" srcId="{166652F6-F22E-4B2D-9E8E-8F2BA3BE4E78}" destId="{C1F3CEDA-CAFF-4711-B4DE-5D50BBEFB6FA}" srcOrd="2" destOrd="0" presId="urn:microsoft.com/office/officeart/2005/8/layout/orgChart1"/>
    <dgm:cxn modelId="{BCA1F62F-957B-4A6D-BC97-462E733511E1}" type="presParOf" srcId="{232F5965-F7B7-40E3-8256-9B1499D639D5}" destId="{D1B5A1E4-C8E9-4BA1-AF4E-8220DBA223B3}" srcOrd="2" destOrd="0" presId="urn:microsoft.com/office/officeart/2005/8/layout/orgChart1"/>
    <dgm:cxn modelId="{A865906F-49F3-4E13-B081-33294F718A08}" type="presParOf" srcId="{232F5965-F7B7-40E3-8256-9B1499D639D5}" destId="{DFFE8124-71E0-4420-A936-E8D579A7A045}" srcOrd="3" destOrd="0" presId="urn:microsoft.com/office/officeart/2005/8/layout/orgChart1"/>
    <dgm:cxn modelId="{CB82E85F-3048-4F8C-A766-30CE848C3D20}" type="presParOf" srcId="{DFFE8124-71E0-4420-A936-E8D579A7A045}" destId="{FB1D59D3-E5D6-4B96-BFD0-1E8E044837C6}" srcOrd="0" destOrd="0" presId="urn:microsoft.com/office/officeart/2005/8/layout/orgChart1"/>
    <dgm:cxn modelId="{EBAB8C74-8E50-4567-863F-1A7156673AEE}" type="presParOf" srcId="{FB1D59D3-E5D6-4B96-BFD0-1E8E044837C6}" destId="{2D4311A8-95E1-4A08-9D86-3F1ECC070D37}" srcOrd="0" destOrd="0" presId="urn:microsoft.com/office/officeart/2005/8/layout/orgChart1"/>
    <dgm:cxn modelId="{B8F59BCC-BFC9-4F19-B6D1-B878CC7E66C5}" type="presParOf" srcId="{FB1D59D3-E5D6-4B96-BFD0-1E8E044837C6}" destId="{3BECF2F1-079C-45E6-A94E-373A07E03AC6}" srcOrd="1" destOrd="0" presId="urn:microsoft.com/office/officeart/2005/8/layout/orgChart1"/>
    <dgm:cxn modelId="{BE839F48-93DA-44DC-AD1D-3529CFC93E16}" type="presParOf" srcId="{DFFE8124-71E0-4420-A936-E8D579A7A045}" destId="{081DA0F0-50D7-4132-938E-28525695F1CA}" srcOrd="1" destOrd="0" presId="urn:microsoft.com/office/officeart/2005/8/layout/orgChart1"/>
    <dgm:cxn modelId="{2BE7EE8D-4773-4DDB-A953-3B595D7B0F9B}" type="presParOf" srcId="{DFFE8124-71E0-4420-A936-E8D579A7A045}" destId="{989100EF-05CC-49BA-8596-14017A553BCC}" srcOrd="2" destOrd="0" presId="urn:microsoft.com/office/officeart/2005/8/layout/orgChart1"/>
    <dgm:cxn modelId="{0E5DE75D-0ECC-4CB7-8040-12162ECDC49C}" type="presParOf" srcId="{232F5965-F7B7-40E3-8256-9B1499D639D5}" destId="{9DDAEBBD-A61B-49F5-A81F-927D9539C112}" srcOrd="4" destOrd="0" presId="urn:microsoft.com/office/officeart/2005/8/layout/orgChart1"/>
    <dgm:cxn modelId="{3991C92E-B430-4B90-B59A-6B15472CC58C}" type="presParOf" srcId="{232F5965-F7B7-40E3-8256-9B1499D639D5}" destId="{F3C46870-9C97-4E65-9656-B8E7FDC25F74}" srcOrd="5" destOrd="0" presId="urn:microsoft.com/office/officeart/2005/8/layout/orgChart1"/>
    <dgm:cxn modelId="{B2A0319A-7975-4C7C-91E9-FDDFFB6CB0E1}" type="presParOf" srcId="{F3C46870-9C97-4E65-9656-B8E7FDC25F74}" destId="{8FE785B8-8C26-4CA5-8C1C-B1567A5585B1}" srcOrd="0" destOrd="0" presId="urn:microsoft.com/office/officeart/2005/8/layout/orgChart1"/>
    <dgm:cxn modelId="{251A9A4A-FE24-4B0E-8E64-45EBC6A66079}" type="presParOf" srcId="{8FE785B8-8C26-4CA5-8C1C-B1567A5585B1}" destId="{F895AE89-69E3-416B-B610-EE139940659F}" srcOrd="0" destOrd="0" presId="urn:microsoft.com/office/officeart/2005/8/layout/orgChart1"/>
    <dgm:cxn modelId="{947FC6B5-62C5-4823-9B43-2940D13FDD3B}" type="presParOf" srcId="{8FE785B8-8C26-4CA5-8C1C-B1567A5585B1}" destId="{9E057979-1FE1-4C54-9EA4-AFE2557AA82A}" srcOrd="1" destOrd="0" presId="urn:microsoft.com/office/officeart/2005/8/layout/orgChart1"/>
    <dgm:cxn modelId="{0AC69229-B9C0-4F29-B159-09C2E6B2B6B3}" type="presParOf" srcId="{F3C46870-9C97-4E65-9656-B8E7FDC25F74}" destId="{4B40EB5A-0810-42B5-BBCB-70C2079955BD}" srcOrd="1" destOrd="0" presId="urn:microsoft.com/office/officeart/2005/8/layout/orgChart1"/>
    <dgm:cxn modelId="{B26B3FF1-CEA3-4066-8981-E3E3D0AD98B6}" type="presParOf" srcId="{F3C46870-9C97-4E65-9656-B8E7FDC25F74}" destId="{945BE750-7765-49A8-AA97-318FF88535CF}" srcOrd="2" destOrd="0" presId="urn:microsoft.com/office/officeart/2005/8/layout/orgChart1"/>
    <dgm:cxn modelId="{4F0D466B-69E4-4277-B635-E9DFB00B2F97}" type="presParOf" srcId="{3489858E-A97F-4D24-8143-7D5EFCFFEC9B}" destId="{61926995-0008-44A0-912A-E7DD67EEDED2}" srcOrd="2" destOrd="0" presId="urn:microsoft.com/office/officeart/2005/8/layout/orgChart1"/>
    <dgm:cxn modelId="{F8F4ECE7-0EAD-4012-8389-6D4BDD33E39C}" type="presParOf" srcId="{680A3577-5C44-4B88-BF43-607E864BE089}" destId="{725B79A9-EA8B-488D-8131-DC967D656953}" srcOrd="6" destOrd="0" presId="urn:microsoft.com/office/officeart/2005/8/layout/orgChart1"/>
    <dgm:cxn modelId="{73C30643-5322-4343-B6DB-88F0137F0A98}" type="presParOf" srcId="{680A3577-5C44-4B88-BF43-607E864BE089}" destId="{7E88A7DC-CF1D-4C15-A864-1C588E1E6C78}" srcOrd="7" destOrd="0" presId="urn:microsoft.com/office/officeart/2005/8/layout/orgChart1"/>
    <dgm:cxn modelId="{4A680C75-124E-499B-BF0C-502CD6AF1FC9}" type="presParOf" srcId="{7E88A7DC-CF1D-4C15-A864-1C588E1E6C78}" destId="{8034F74D-25AC-442D-9007-D2CA939A0A50}" srcOrd="0" destOrd="0" presId="urn:microsoft.com/office/officeart/2005/8/layout/orgChart1"/>
    <dgm:cxn modelId="{A5DA5225-3B27-4C55-8737-36B67615F7FC}" type="presParOf" srcId="{8034F74D-25AC-442D-9007-D2CA939A0A50}" destId="{C0469E87-D660-4DFC-9D50-DFDE39A29AC5}" srcOrd="0" destOrd="0" presId="urn:microsoft.com/office/officeart/2005/8/layout/orgChart1"/>
    <dgm:cxn modelId="{AF473D9B-70D7-43C8-9170-CBAC60EF1608}" type="presParOf" srcId="{8034F74D-25AC-442D-9007-D2CA939A0A50}" destId="{79CC1FA4-3B20-4F6A-BDA2-D32D19A9A2BA}" srcOrd="1" destOrd="0" presId="urn:microsoft.com/office/officeart/2005/8/layout/orgChart1"/>
    <dgm:cxn modelId="{E697BBBA-BD2F-4586-B92E-00B4F4E2B84E}" type="presParOf" srcId="{7E88A7DC-CF1D-4C15-A864-1C588E1E6C78}" destId="{BA658982-82F6-45A4-A9A7-754FE6EB6E1E}" srcOrd="1" destOrd="0" presId="urn:microsoft.com/office/officeart/2005/8/layout/orgChart1"/>
    <dgm:cxn modelId="{06A43F4B-DD54-4030-8FF1-6BD06BE99C4B}" type="presParOf" srcId="{BA658982-82F6-45A4-A9A7-754FE6EB6E1E}" destId="{2803D2D6-5986-4149-B332-C98801EF34CD}" srcOrd="0" destOrd="0" presId="urn:microsoft.com/office/officeart/2005/8/layout/orgChart1"/>
    <dgm:cxn modelId="{682EDBDA-9C98-4C6D-B7E5-EB28628CDDD1}" type="presParOf" srcId="{BA658982-82F6-45A4-A9A7-754FE6EB6E1E}" destId="{13CA189F-5474-4B11-B3F4-B462D0F558CC}" srcOrd="1" destOrd="0" presId="urn:microsoft.com/office/officeart/2005/8/layout/orgChart1"/>
    <dgm:cxn modelId="{FEA8639B-34EB-4AB7-93DE-0916ABD925D5}" type="presParOf" srcId="{13CA189F-5474-4B11-B3F4-B462D0F558CC}" destId="{73EE81AC-DA39-4DF1-910F-E585C3303A47}" srcOrd="0" destOrd="0" presId="urn:microsoft.com/office/officeart/2005/8/layout/orgChart1"/>
    <dgm:cxn modelId="{B14A113F-3378-4F1D-A0AE-0501FFE80F1E}" type="presParOf" srcId="{73EE81AC-DA39-4DF1-910F-E585C3303A47}" destId="{3C12C750-FDB8-46DF-BCC5-8938C5CABF0C}" srcOrd="0" destOrd="0" presId="urn:microsoft.com/office/officeart/2005/8/layout/orgChart1"/>
    <dgm:cxn modelId="{E1914DEE-4122-4404-99A6-A546B18866E3}" type="presParOf" srcId="{73EE81AC-DA39-4DF1-910F-E585C3303A47}" destId="{17AB2F04-2E6F-4C8B-8911-0F0D56C61ED5}" srcOrd="1" destOrd="0" presId="urn:microsoft.com/office/officeart/2005/8/layout/orgChart1"/>
    <dgm:cxn modelId="{1E161861-60C9-41D2-8AC2-E374BC18DC86}" type="presParOf" srcId="{13CA189F-5474-4B11-B3F4-B462D0F558CC}" destId="{3EA0E973-8543-41EA-ABC6-AB53B410CE22}" srcOrd="1" destOrd="0" presId="urn:microsoft.com/office/officeart/2005/8/layout/orgChart1"/>
    <dgm:cxn modelId="{77FA1BFC-E0D4-451A-802B-940FA06FB0CB}" type="presParOf" srcId="{13CA189F-5474-4B11-B3F4-B462D0F558CC}" destId="{4F16676B-B277-4B8A-8F92-5A9B50FA4AEF}" srcOrd="2" destOrd="0" presId="urn:microsoft.com/office/officeart/2005/8/layout/orgChart1"/>
    <dgm:cxn modelId="{02A539B2-92CE-497A-843C-6BBE47F27478}" type="presParOf" srcId="{BA658982-82F6-45A4-A9A7-754FE6EB6E1E}" destId="{7BD85096-5859-4B53-AB56-1834FF1AE9BA}" srcOrd="2" destOrd="0" presId="urn:microsoft.com/office/officeart/2005/8/layout/orgChart1"/>
    <dgm:cxn modelId="{FB605C26-9C39-40F1-AC78-0BC7D3E24473}" type="presParOf" srcId="{BA658982-82F6-45A4-A9A7-754FE6EB6E1E}" destId="{B85F0093-F456-446E-BABF-7485F53F9D26}" srcOrd="3" destOrd="0" presId="urn:microsoft.com/office/officeart/2005/8/layout/orgChart1"/>
    <dgm:cxn modelId="{C5631FBA-A0B2-48C7-86CC-D2A2570F2559}" type="presParOf" srcId="{B85F0093-F456-446E-BABF-7485F53F9D26}" destId="{911EABF3-1E85-4898-BA82-B280D29A5FBC}" srcOrd="0" destOrd="0" presId="urn:microsoft.com/office/officeart/2005/8/layout/orgChart1"/>
    <dgm:cxn modelId="{51B6374F-AA95-4B1F-890D-A375C886DDDB}" type="presParOf" srcId="{911EABF3-1E85-4898-BA82-B280D29A5FBC}" destId="{6DCB2152-486C-49AC-B367-7FE8150BACF4}" srcOrd="0" destOrd="0" presId="urn:microsoft.com/office/officeart/2005/8/layout/orgChart1"/>
    <dgm:cxn modelId="{13F63D29-2421-4532-97FB-F61482594892}" type="presParOf" srcId="{911EABF3-1E85-4898-BA82-B280D29A5FBC}" destId="{C7C104CE-D067-46D2-8A35-97A0E2EAB1A1}" srcOrd="1" destOrd="0" presId="urn:microsoft.com/office/officeart/2005/8/layout/orgChart1"/>
    <dgm:cxn modelId="{0DD49C09-2452-4A93-A598-ED9AC59FB2E4}" type="presParOf" srcId="{B85F0093-F456-446E-BABF-7485F53F9D26}" destId="{A468CAD2-00DA-4D7E-8870-16698CF83FCF}" srcOrd="1" destOrd="0" presId="urn:microsoft.com/office/officeart/2005/8/layout/orgChart1"/>
    <dgm:cxn modelId="{55C029E4-1359-4802-9E0E-8F553246FBB4}" type="presParOf" srcId="{B85F0093-F456-446E-BABF-7485F53F9D26}" destId="{D170363B-BA8B-47E9-BD57-B51BB6FFF0E4}" srcOrd="2" destOrd="0" presId="urn:microsoft.com/office/officeart/2005/8/layout/orgChart1"/>
    <dgm:cxn modelId="{3D14F0DC-36AF-4280-AC73-6E98254CD2B7}" type="presParOf" srcId="{BA658982-82F6-45A4-A9A7-754FE6EB6E1E}" destId="{C99AF088-4B4E-4C5C-B000-3AA89F5134F2}" srcOrd="4" destOrd="0" presId="urn:microsoft.com/office/officeart/2005/8/layout/orgChart1"/>
    <dgm:cxn modelId="{599CB75A-69A0-42AB-BE15-679805FD03C2}" type="presParOf" srcId="{BA658982-82F6-45A4-A9A7-754FE6EB6E1E}" destId="{C7778C9D-9B01-45FB-88C2-FD5607808011}" srcOrd="5" destOrd="0" presId="urn:microsoft.com/office/officeart/2005/8/layout/orgChart1"/>
    <dgm:cxn modelId="{52D8BE27-37F8-4606-A614-B7A4E7E6DF22}" type="presParOf" srcId="{C7778C9D-9B01-45FB-88C2-FD5607808011}" destId="{D1BCB3C6-E281-4F38-A62A-E292F4722DD4}" srcOrd="0" destOrd="0" presId="urn:microsoft.com/office/officeart/2005/8/layout/orgChart1"/>
    <dgm:cxn modelId="{4A0823E2-8477-4E9B-835A-3E1C641BECA7}" type="presParOf" srcId="{D1BCB3C6-E281-4F38-A62A-E292F4722DD4}" destId="{42637A72-E48C-44A5-8E5B-EDADE880B332}" srcOrd="0" destOrd="0" presId="urn:microsoft.com/office/officeart/2005/8/layout/orgChart1"/>
    <dgm:cxn modelId="{F6CC52F3-873A-4BFA-9066-82EAFB59AF77}" type="presParOf" srcId="{D1BCB3C6-E281-4F38-A62A-E292F4722DD4}" destId="{EC8B25AC-DA71-4588-949D-4EFACF938E8D}" srcOrd="1" destOrd="0" presId="urn:microsoft.com/office/officeart/2005/8/layout/orgChart1"/>
    <dgm:cxn modelId="{8DB6935A-00BB-43BE-B2B1-4636697A4DAE}" type="presParOf" srcId="{C7778C9D-9B01-45FB-88C2-FD5607808011}" destId="{040897D4-C0BA-4426-B5C7-4FBE306EE526}" srcOrd="1" destOrd="0" presId="urn:microsoft.com/office/officeart/2005/8/layout/orgChart1"/>
    <dgm:cxn modelId="{247971A1-0CF2-4FB7-B681-D0EE3C2D6962}" type="presParOf" srcId="{C7778C9D-9B01-45FB-88C2-FD5607808011}" destId="{71E2FB53-F7A4-4489-B5AF-221F349B056D}" srcOrd="2" destOrd="0" presId="urn:microsoft.com/office/officeart/2005/8/layout/orgChart1"/>
    <dgm:cxn modelId="{355DD27E-5D4D-45B4-B0F4-E734BBE7DAC5}" type="presParOf" srcId="{7E88A7DC-CF1D-4C15-A864-1C588E1E6C78}" destId="{04F88CA0-8B07-4A13-A8F9-217730B90DC9}" srcOrd="2" destOrd="0" presId="urn:microsoft.com/office/officeart/2005/8/layout/orgChart1"/>
    <dgm:cxn modelId="{79B984F3-4120-4004-8257-1630727176CE}" type="presParOf" srcId="{680A3577-5C44-4B88-BF43-607E864BE089}" destId="{FE1905C6-7343-4993-99D4-E9DB6AB1D6D9}" srcOrd="8" destOrd="0" presId="urn:microsoft.com/office/officeart/2005/8/layout/orgChart1"/>
    <dgm:cxn modelId="{E807DDD4-53CC-46C8-9D00-4D5115EF1042}" type="presParOf" srcId="{680A3577-5C44-4B88-BF43-607E864BE089}" destId="{FDFC0AF9-F79F-4059-9387-8F7B0240F94E}" srcOrd="9" destOrd="0" presId="urn:microsoft.com/office/officeart/2005/8/layout/orgChart1"/>
    <dgm:cxn modelId="{CAECEA59-8A0A-40A4-8D62-DD1B1F8998CF}" type="presParOf" srcId="{FDFC0AF9-F79F-4059-9387-8F7B0240F94E}" destId="{43B63FBB-2664-40D1-AFC7-063434297EC6}" srcOrd="0" destOrd="0" presId="urn:microsoft.com/office/officeart/2005/8/layout/orgChart1"/>
    <dgm:cxn modelId="{32A34CD4-360C-4E51-9EC8-84A81007D4D6}" type="presParOf" srcId="{43B63FBB-2664-40D1-AFC7-063434297EC6}" destId="{410C93F6-9C38-4E85-AFA4-A7BC08D691D8}" srcOrd="0" destOrd="0" presId="urn:microsoft.com/office/officeart/2005/8/layout/orgChart1"/>
    <dgm:cxn modelId="{D2640134-E8DF-4513-9C2F-6332729C61E8}" type="presParOf" srcId="{43B63FBB-2664-40D1-AFC7-063434297EC6}" destId="{4EA4B663-0AE8-4169-8FBF-6AA1E1D88B69}" srcOrd="1" destOrd="0" presId="urn:microsoft.com/office/officeart/2005/8/layout/orgChart1"/>
    <dgm:cxn modelId="{6412C9D8-5D2D-4766-BC60-8AAFF1312C57}" type="presParOf" srcId="{FDFC0AF9-F79F-4059-9387-8F7B0240F94E}" destId="{ACFE0B64-83F9-494A-A2DB-622A98A9D691}" srcOrd="1" destOrd="0" presId="urn:microsoft.com/office/officeart/2005/8/layout/orgChart1"/>
    <dgm:cxn modelId="{21AC525F-019D-49FE-B8E4-1356C7D2311D}" type="presParOf" srcId="{ACFE0B64-83F9-494A-A2DB-622A98A9D691}" destId="{08EE8CD2-CEAA-4135-89DF-6972FDA35741}" srcOrd="0" destOrd="0" presId="urn:microsoft.com/office/officeart/2005/8/layout/orgChart1"/>
    <dgm:cxn modelId="{AA82026C-F7BD-4B20-B66A-FC7FC9EE47BD}" type="presParOf" srcId="{ACFE0B64-83F9-494A-A2DB-622A98A9D691}" destId="{97F17AE7-D893-4BF8-88AD-AB14A8E199A6}" srcOrd="1" destOrd="0" presId="urn:microsoft.com/office/officeart/2005/8/layout/orgChart1"/>
    <dgm:cxn modelId="{920129C5-2AAC-479F-B2FE-77BE30D3890F}" type="presParOf" srcId="{97F17AE7-D893-4BF8-88AD-AB14A8E199A6}" destId="{39EC9C0A-7AAF-4344-9CF9-409879ECC8AC}" srcOrd="0" destOrd="0" presId="urn:microsoft.com/office/officeart/2005/8/layout/orgChart1"/>
    <dgm:cxn modelId="{64F0289D-D7A7-4E3A-9E57-41FD2CB3D8FC}" type="presParOf" srcId="{39EC9C0A-7AAF-4344-9CF9-409879ECC8AC}" destId="{F65F7773-6959-488D-A674-F39972AA4259}" srcOrd="0" destOrd="0" presId="urn:microsoft.com/office/officeart/2005/8/layout/orgChart1"/>
    <dgm:cxn modelId="{B7ACE6EB-4BD3-41BF-9957-53175E141F36}" type="presParOf" srcId="{39EC9C0A-7AAF-4344-9CF9-409879ECC8AC}" destId="{FAC332F1-E4B7-4A32-A56F-A56E9AEAA792}" srcOrd="1" destOrd="0" presId="urn:microsoft.com/office/officeart/2005/8/layout/orgChart1"/>
    <dgm:cxn modelId="{463DB15F-34A6-4389-B1FB-5F998329D25F}" type="presParOf" srcId="{97F17AE7-D893-4BF8-88AD-AB14A8E199A6}" destId="{26FE871F-7342-49D8-9E17-52C4CABCC845}" srcOrd="1" destOrd="0" presId="urn:microsoft.com/office/officeart/2005/8/layout/orgChart1"/>
    <dgm:cxn modelId="{76BF55BC-78F7-4A80-82DE-208EA2DE3DF5}" type="presParOf" srcId="{97F17AE7-D893-4BF8-88AD-AB14A8E199A6}" destId="{CF53AD40-216D-4891-BB7B-2641088B50F5}" srcOrd="2" destOrd="0" presId="urn:microsoft.com/office/officeart/2005/8/layout/orgChart1"/>
    <dgm:cxn modelId="{A6000B1B-0A9B-41FB-90DD-7100FDF03A79}" type="presParOf" srcId="{ACFE0B64-83F9-494A-A2DB-622A98A9D691}" destId="{3D0AA0FD-4DE7-478F-9B0F-0882002637C5}" srcOrd="2" destOrd="0" presId="urn:microsoft.com/office/officeart/2005/8/layout/orgChart1"/>
    <dgm:cxn modelId="{5DC215BB-B73F-47DB-9ADA-3334F855262B}" type="presParOf" srcId="{ACFE0B64-83F9-494A-A2DB-622A98A9D691}" destId="{4A773CED-0294-480D-BF07-AF8F91EB6563}" srcOrd="3" destOrd="0" presId="urn:microsoft.com/office/officeart/2005/8/layout/orgChart1"/>
    <dgm:cxn modelId="{49F3205A-F97F-43AF-9DFE-B61F4A466EB1}" type="presParOf" srcId="{4A773CED-0294-480D-BF07-AF8F91EB6563}" destId="{7B385032-E707-4857-884B-9BC80B57DFCD}" srcOrd="0" destOrd="0" presId="urn:microsoft.com/office/officeart/2005/8/layout/orgChart1"/>
    <dgm:cxn modelId="{F38C668A-2AED-46A8-858A-6F1AA6383F73}" type="presParOf" srcId="{7B385032-E707-4857-884B-9BC80B57DFCD}" destId="{30EC8E11-0F2E-43C8-BC24-2FEAFC6E6B6F}" srcOrd="0" destOrd="0" presId="urn:microsoft.com/office/officeart/2005/8/layout/orgChart1"/>
    <dgm:cxn modelId="{02A97C9C-5D25-46D8-8B6E-3476115D92C4}" type="presParOf" srcId="{7B385032-E707-4857-884B-9BC80B57DFCD}" destId="{DB54B195-35C6-4011-87E7-34B1D8969A2C}" srcOrd="1" destOrd="0" presId="urn:microsoft.com/office/officeart/2005/8/layout/orgChart1"/>
    <dgm:cxn modelId="{F993425C-DCAF-4EAF-84A3-E0F5223A4A2F}" type="presParOf" srcId="{4A773CED-0294-480D-BF07-AF8F91EB6563}" destId="{AB11D9E4-1619-4682-AEFF-3277E9D93C32}" srcOrd="1" destOrd="0" presId="urn:microsoft.com/office/officeart/2005/8/layout/orgChart1"/>
    <dgm:cxn modelId="{5F06CBCD-BE3A-4E63-BC0C-236DE7D8C93E}" type="presParOf" srcId="{4A773CED-0294-480D-BF07-AF8F91EB6563}" destId="{A0591885-2080-4B82-8D39-B13557BF1020}" srcOrd="2" destOrd="0" presId="urn:microsoft.com/office/officeart/2005/8/layout/orgChart1"/>
    <dgm:cxn modelId="{76CBB831-CC98-43C0-9834-ECA5D8B19226}" type="presParOf" srcId="{FDFC0AF9-F79F-4059-9387-8F7B0240F94E}" destId="{78A610F7-5DB2-4AD6-8321-29666C2EAE4B}" srcOrd="2" destOrd="0" presId="urn:microsoft.com/office/officeart/2005/8/layout/orgChart1"/>
    <dgm:cxn modelId="{C9D548B8-70D6-485B-A9E8-1D395A1D2C8C}" type="presParOf" srcId="{680A3577-5C44-4B88-BF43-607E864BE089}" destId="{5D8E5BBA-9430-4616-BDE7-2D817DB08C55}" srcOrd="10" destOrd="0" presId="urn:microsoft.com/office/officeart/2005/8/layout/orgChart1"/>
    <dgm:cxn modelId="{46037E5E-DE85-472A-91CC-FA684419209F}" type="presParOf" srcId="{680A3577-5C44-4B88-BF43-607E864BE089}" destId="{48606F9D-2C02-4712-823E-6DB2FD95AC4D}" srcOrd="11" destOrd="0" presId="urn:microsoft.com/office/officeart/2005/8/layout/orgChart1"/>
    <dgm:cxn modelId="{76DC1552-FABE-46AB-9D22-DF079A49F6F3}" type="presParOf" srcId="{48606F9D-2C02-4712-823E-6DB2FD95AC4D}" destId="{3963A6B3-BF83-42BD-9478-3AE35A0EE36F}" srcOrd="0" destOrd="0" presId="urn:microsoft.com/office/officeart/2005/8/layout/orgChart1"/>
    <dgm:cxn modelId="{6D08CEE1-225B-4DDC-A19B-07FD4F29D052}" type="presParOf" srcId="{3963A6B3-BF83-42BD-9478-3AE35A0EE36F}" destId="{88113074-E00D-44E1-9C3C-97C5D0B72E4E}" srcOrd="0" destOrd="0" presId="urn:microsoft.com/office/officeart/2005/8/layout/orgChart1"/>
    <dgm:cxn modelId="{FD578A22-A478-41BF-BDCB-AB4E284F2D70}" type="presParOf" srcId="{3963A6B3-BF83-42BD-9478-3AE35A0EE36F}" destId="{7CCEF9A4-6741-49B4-AF3C-1412471E79F3}" srcOrd="1" destOrd="0" presId="urn:microsoft.com/office/officeart/2005/8/layout/orgChart1"/>
    <dgm:cxn modelId="{6E07ECC1-CE46-4CC3-B43F-718980511FE0}" type="presParOf" srcId="{48606F9D-2C02-4712-823E-6DB2FD95AC4D}" destId="{C9EED8F1-DA13-41AE-8698-6A1F387DF24A}" srcOrd="1" destOrd="0" presId="urn:microsoft.com/office/officeart/2005/8/layout/orgChart1"/>
    <dgm:cxn modelId="{7C2E38AE-9574-4851-9082-765D4783C5B0}" type="presParOf" srcId="{C9EED8F1-DA13-41AE-8698-6A1F387DF24A}" destId="{8B064908-BF1F-4230-A91C-F03EA62C5E51}" srcOrd="0" destOrd="0" presId="urn:microsoft.com/office/officeart/2005/8/layout/orgChart1"/>
    <dgm:cxn modelId="{A41BB9EB-A7FC-4167-B0AD-79D5DC899BC3}" type="presParOf" srcId="{C9EED8F1-DA13-41AE-8698-6A1F387DF24A}" destId="{2F950056-F899-4A37-95A6-79E08E80646D}" srcOrd="1" destOrd="0" presId="urn:microsoft.com/office/officeart/2005/8/layout/orgChart1"/>
    <dgm:cxn modelId="{563CB1CA-F83A-432C-9809-AC28E632729E}" type="presParOf" srcId="{2F950056-F899-4A37-95A6-79E08E80646D}" destId="{C1F8773A-ABCC-4A70-8889-BED450C78243}" srcOrd="0" destOrd="0" presId="urn:microsoft.com/office/officeart/2005/8/layout/orgChart1"/>
    <dgm:cxn modelId="{67776141-155B-4282-9C90-632471CC3F1C}" type="presParOf" srcId="{C1F8773A-ABCC-4A70-8889-BED450C78243}" destId="{B4856D70-D62A-4DD1-BD74-AEA55DCA50B5}" srcOrd="0" destOrd="0" presId="urn:microsoft.com/office/officeart/2005/8/layout/orgChart1"/>
    <dgm:cxn modelId="{711F6C2F-4E84-40B9-A1A7-AC7E702E483A}" type="presParOf" srcId="{C1F8773A-ABCC-4A70-8889-BED450C78243}" destId="{74128EEE-E702-4180-8F57-4D490A7C80D0}" srcOrd="1" destOrd="0" presId="urn:microsoft.com/office/officeart/2005/8/layout/orgChart1"/>
    <dgm:cxn modelId="{73F0CC67-B4CA-4672-A4DE-DC3F100B5545}" type="presParOf" srcId="{2F950056-F899-4A37-95A6-79E08E80646D}" destId="{A0456277-05B0-488B-A7B9-C12884CD27DD}" srcOrd="1" destOrd="0" presId="urn:microsoft.com/office/officeart/2005/8/layout/orgChart1"/>
    <dgm:cxn modelId="{C505184B-A149-4FE8-9B74-FE742B5F3809}" type="presParOf" srcId="{2F950056-F899-4A37-95A6-79E08E80646D}" destId="{AF45B03E-925C-4FF2-86D3-7C2DF9707015}" srcOrd="2" destOrd="0" presId="urn:microsoft.com/office/officeart/2005/8/layout/orgChart1"/>
    <dgm:cxn modelId="{04FB03AD-CBF1-4F76-8852-718AA113553C}" type="presParOf" srcId="{C9EED8F1-DA13-41AE-8698-6A1F387DF24A}" destId="{A69A13EA-8A98-4F7F-8EF4-D2537B1CF4D8}" srcOrd="2" destOrd="0" presId="urn:microsoft.com/office/officeart/2005/8/layout/orgChart1"/>
    <dgm:cxn modelId="{C8927B27-8FDB-41C7-80C7-F587F201BD24}" type="presParOf" srcId="{C9EED8F1-DA13-41AE-8698-6A1F387DF24A}" destId="{D29F3BC0-E751-4E45-A64A-EED3505C6E09}" srcOrd="3" destOrd="0" presId="urn:microsoft.com/office/officeart/2005/8/layout/orgChart1"/>
    <dgm:cxn modelId="{139974A8-D0CC-43EF-A117-0EDAACF0A855}" type="presParOf" srcId="{D29F3BC0-E751-4E45-A64A-EED3505C6E09}" destId="{F0DE9CEE-4DF9-4634-AB8E-D96D400496A0}" srcOrd="0" destOrd="0" presId="urn:microsoft.com/office/officeart/2005/8/layout/orgChart1"/>
    <dgm:cxn modelId="{57A39C75-AB7E-4B36-853E-32E07ECC590E}" type="presParOf" srcId="{F0DE9CEE-4DF9-4634-AB8E-D96D400496A0}" destId="{3C8091A3-A4FD-4458-B8A9-F4A5A3F6A86F}" srcOrd="0" destOrd="0" presId="urn:microsoft.com/office/officeart/2005/8/layout/orgChart1"/>
    <dgm:cxn modelId="{94ED2A3F-04A4-4709-B94D-4D6FE092AFB0}" type="presParOf" srcId="{F0DE9CEE-4DF9-4634-AB8E-D96D400496A0}" destId="{1EA7C1EB-EFC1-4E0D-9889-D6E99081D31D}" srcOrd="1" destOrd="0" presId="urn:microsoft.com/office/officeart/2005/8/layout/orgChart1"/>
    <dgm:cxn modelId="{3FCCF1D3-808F-4200-B42D-F2D775D05F80}" type="presParOf" srcId="{D29F3BC0-E751-4E45-A64A-EED3505C6E09}" destId="{25C00F58-7ED5-4119-81CB-7C228424B8C6}" srcOrd="1" destOrd="0" presId="urn:microsoft.com/office/officeart/2005/8/layout/orgChart1"/>
    <dgm:cxn modelId="{3804D76A-1891-4018-86D3-1E2BCC4D4A25}" type="presParOf" srcId="{D29F3BC0-E751-4E45-A64A-EED3505C6E09}" destId="{244CF57E-D257-46FD-9CF2-A302EA056A95}" srcOrd="2" destOrd="0" presId="urn:microsoft.com/office/officeart/2005/8/layout/orgChart1"/>
    <dgm:cxn modelId="{DA86AE34-31A3-4E11-BA6B-5D4E48A3ADF4}" type="presParOf" srcId="{48606F9D-2C02-4712-823E-6DB2FD95AC4D}" destId="{2A9C52B5-7BCE-4A9E-8381-4DC05B85F026}" srcOrd="2" destOrd="0" presId="urn:microsoft.com/office/officeart/2005/8/layout/orgChart1"/>
    <dgm:cxn modelId="{CE4114F6-4216-4E79-B4D2-70C866637D4C}" type="presParOf" srcId="{680A3577-5C44-4B88-BF43-607E864BE089}" destId="{19FAA89E-3E20-4793-B2CF-3958EB7E2C7B}" srcOrd="12" destOrd="0" presId="urn:microsoft.com/office/officeart/2005/8/layout/orgChart1"/>
    <dgm:cxn modelId="{51CC8D4A-8A6E-4295-970F-B4B6122617A6}" type="presParOf" srcId="{680A3577-5C44-4B88-BF43-607E864BE089}" destId="{D3DBB31C-CA96-4C95-B139-C51EBB9AD922}" srcOrd="13" destOrd="0" presId="urn:microsoft.com/office/officeart/2005/8/layout/orgChart1"/>
    <dgm:cxn modelId="{53716429-8414-4BA5-BA00-6AEE91167245}" type="presParOf" srcId="{D3DBB31C-CA96-4C95-B139-C51EBB9AD922}" destId="{57AC793C-15D2-470D-A78F-5B2F46F099EB}" srcOrd="0" destOrd="0" presId="urn:microsoft.com/office/officeart/2005/8/layout/orgChart1"/>
    <dgm:cxn modelId="{29A56668-7AE1-4979-A7CE-4EEBBFB65781}" type="presParOf" srcId="{57AC793C-15D2-470D-A78F-5B2F46F099EB}" destId="{0B5BDFE9-185A-45EE-A7A0-E6CFE044604B}" srcOrd="0" destOrd="0" presId="urn:microsoft.com/office/officeart/2005/8/layout/orgChart1"/>
    <dgm:cxn modelId="{EB943FB3-D71E-408B-A9EE-F03525304C57}" type="presParOf" srcId="{57AC793C-15D2-470D-A78F-5B2F46F099EB}" destId="{A0051169-AD75-4857-89C9-4C564A836BDC}" srcOrd="1" destOrd="0" presId="urn:microsoft.com/office/officeart/2005/8/layout/orgChart1"/>
    <dgm:cxn modelId="{8034C4E5-493E-481A-A3DD-1C9F24C38153}" type="presParOf" srcId="{D3DBB31C-CA96-4C95-B139-C51EBB9AD922}" destId="{51EE6D99-2448-4061-8ADF-71BB8BDA1DAC}" srcOrd="1" destOrd="0" presId="urn:microsoft.com/office/officeart/2005/8/layout/orgChart1"/>
    <dgm:cxn modelId="{04BC6404-8E74-441F-9641-D565BF8E3823}" type="presParOf" srcId="{51EE6D99-2448-4061-8ADF-71BB8BDA1DAC}" destId="{E342ED20-FE62-44A5-B10F-ADB0E12604A4}" srcOrd="0" destOrd="0" presId="urn:microsoft.com/office/officeart/2005/8/layout/orgChart1"/>
    <dgm:cxn modelId="{2D1D1E56-1854-4008-94CA-37E7D6B6A007}" type="presParOf" srcId="{51EE6D99-2448-4061-8ADF-71BB8BDA1DAC}" destId="{A617CDE9-ADD8-49A9-BBD6-3D7D4390FE29}" srcOrd="1" destOrd="0" presId="urn:microsoft.com/office/officeart/2005/8/layout/orgChart1"/>
    <dgm:cxn modelId="{891861AE-9361-4E5C-AEE3-2FB1615A4130}" type="presParOf" srcId="{A617CDE9-ADD8-49A9-BBD6-3D7D4390FE29}" destId="{B24D9D9D-2AA1-4D6B-A3DD-1DCBA9B583EA}" srcOrd="0" destOrd="0" presId="urn:microsoft.com/office/officeart/2005/8/layout/orgChart1"/>
    <dgm:cxn modelId="{4E809962-4E2A-434B-8A04-B05CC9406C22}" type="presParOf" srcId="{B24D9D9D-2AA1-4D6B-A3DD-1DCBA9B583EA}" destId="{081CF463-48D4-4564-AABA-80AFDBC57E6D}" srcOrd="0" destOrd="0" presId="urn:microsoft.com/office/officeart/2005/8/layout/orgChart1"/>
    <dgm:cxn modelId="{782688A2-A6E3-431C-9BC6-D3BD7717B3C1}" type="presParOf" srcId="{B24D9D9D-2AA1-4D6B-A3DD-1DCBA9B583EA}" destId="{6BE653B5-CBB8-445F-AD5B-E0499E7272BC}" srcOrd="1" destOrd="0" presId="urn:microsoft.com/office/officeart/2005/8/layout/orgChart1"/>
    <dgm:cxn modelId="{BD124015-435C-4CF1-A150-B2BCB3763B69}" type="presParOf" srcId="{A617CDE9-ADD8-49A9-BBD6-3D7D4390FE29}" destId="{B182A78E-B17B-4E92-860E-E3847B3B984D}" srcOrd="1" destOrd="0" presId="urn:microsoft.com/office/officeart/2005/8/layout/orgChart1"/>
    <dgm:cxn modelId="{7ADD1C45-B69E-446E-AB87-6ACB248C5DE5}" type="presParOf" srcId="{A617CDE9-ADD8-49A9-BBD6-3D7D4390FE29}" destId="{373D1655-0940-4563-8558-B5B80C20B516}" srcOrd="2" destOrd="0" presId="urn:microsoft.com/office/officeart/2005/8/layout/orgChart1"/>
    <dgm:cxn modelId="{B019A3B3-075F-46D1-8137-A83F4DCC5FFF}" type="presParOf" srcId="{51EE6D99-2448-4061-8ADF-71BB8BDA1DAC}" destId="{8A1084AE-9D7D-4395-82C1-1E2F14BC495C}" srcOrd="2" destOrd="0" presId="urn:microsoft.com/office/officeart/2005/8/layout/orgChart1"/>
    <dgm:cxn modelId="{211C9A18-15A7-456E-8AB8-EF2E2E5A563F}" type="presParOf" srcId="{51EE6D99-2448-4061-8ADF-71BB8BDA1DAC}" destId="{01D7D2C4-A9CD-4081-B1C7-D740AA3F5BEC}" srcOrd="3" destOrd="0" presId="urn:microsoft.com/office/officeart/2005/8/layout/orgChart1"/>
    <dgm:cxn modelId="{D3A9CA4C-7DC6-4CFE-82CB-0418FFF7C3CB}" type="presParOf" srcId="{01D7D2C4-A9CD-4081-B1C7-D740AA3F5BEC}" destId="{126728C1-6652-409D-B0EB-0CF456CF61F7}" srcOrd="0" destOrd="0" presId="urn:microsoft.com/office/officeart/2005/8/layout/orgChart1"/>
    <dgm:cxn modelId="{878228E5-B645-48D2-89F7-D5F505D05F02}" type="presParOf" srcId="{126728C1-6652-409D-B0EB-0CF456CF61F7}" destId="{29619D09-94E7-4E03-BA4E-0041C409AD37}" srcOrd="0" destOrd="0" presId="urn:microsoft.com/office/officeart/2005/8/layout/orgChart1"/>
    <dgm:cxn modelId="{F7D41F2C-0A99-41F4-AFDE-64CE00F07D76}" type="presParOf" srcId="{126728C1-6652-409D-B0EB-0CF456CF61F7}" destId="{50A10FE2-F22C-4EC1-812D-C792997C6488}" srcOrd="1" destOrd="0" presId="urn:microsoft.com/office/officeart/2005/8/layout/orgChart1"/>
    <dgm:cxn modelId="{414B6790-6AEA-493E-ABBE-11EAB05E34AB}" type="presParOf" srcId="{01D7D2C4-A9CD-4081-B1C7-D740AA3F5BEC}" destId="{AD41532B-42BD-40FB-B5E0-63147FBB974F}" srcOrd="1" destOrd="0" presId="urn:microsoft.com/office/officeart/2005/8/layout/orgChart1"/>
    <dgm:cxn modelId="{03ED5AC2-2F31-474A-800C-AA768BA56B23}" type="presParOf" srcId="{01D7D2C4-A9CD-4081-B1C7-D740AA3F5BEC}" destId="{E96CFDC0-83A7-411D-9E65-1F13A3B165FB}" srcOrd="2" destOrd="0" presId="urn:microsoft.com/office/officeart/2005/8/layout/orgChart1"/>
    <dgm:cxn modelId="{87814A9D-76AE-43F9-9570-CB64F71F27BD}" type="presParOf" srcId="{51EE6D99-2448-4061-8ADF-71BB8BDA1DAC}" destId="{905A0DE4-D05D-4FF3-8174-A9826F569A03}" srcOrd="4" destOrd="0" presId="urn:microsoft.com/office/officeart/2005/8/layout/orgChart1"/>
    <dgm:cxn modelId="{2B62B072-17B2-4581-9A46-3971F2A296BC}" type="presParOf" srcId="{51EE6D99-2448-4061-8ADF-71BB8BDA1DAC}" destId="{FBCA9838-4A05-42D3-B997-48CD7ABD7357}" srcOrd="5" destOrd="0" presId="urn:microsoft.com/office/officeart/2005/8/layout/orgChart1"/>
    <dgm:cxn modelId="{B6163BCD-CB4F-40F4-BCCE-61263D63F903}" type="presParOf" srcId="{FBCA9838-4A05-42D3-B997-48CD7ABD7357}" destId="{8FE045FA-69B2-4EFB-836D-41640316ECEF}" srcOrd="0" destOrd="0" presId="urn:microsoft.com/office/officeart/2005/8/layout/orgChart1"/>
    <dgm:cxn modelId="{CB71F62F-2BB7-4EBB-BCD9-6BCC7E50BF64}" type="presParOf" srcId="{8FE045FA-69B2-4EFB-836D-41640316ECEF}" destId="{0B158D25-69C1-40C2-987B-0D2BF63A58C7}" srcOrd="0" destOrd="0" presId="urn:microsoft.com/office/officeart/2005/8/layout/orgChart1"/>
    <dgm:cxn modelId="{61F7FBB4-0300-438B-80C3-5AF94E8F2AF4}" type="presParOf" srcId="{8FE045FA-69B2-4EFB-836D-41640316ECEF}" destId="{8C7CFFE8-0F4F-45E0-9870-D698D4DAFD57}" srcOrd="1" destOrd="0" presId="urn:microsoft.com/office/officeart/2005/8/layout/orgChart1"/>
    <dgm:cxn modelId="{A2A4680B-8738-4922-A725-6BF4C5861D2A}" type="presParOf" srcId="{FBCA9838-4A05-42D3-B997-48CD7ABD7357}" destId="{EA280535-20E2-473E-8168-384DE4A5EAC1}" srcOrd="1" destOrd="0" presId="urn:microsoft.com/office/officeart/2005/8/layout/orgChart1"/>
    <dgm:cxn modelId="{3F0D197E-D4D8-4977-99A7-7D2F66C7B33F}" type="presParOf" srcId="{FBCA9838-4A05-42D3-B997-48CD7ABD7357}" destId="{DBD76FF0-1F51-4C8D-A498-EAB346F73A53}" srcOrd="2" destOrd="0" presId="urn:microsoft.com/office/officeart/2005/8/layout/orgChart1"/>
    <dgm:cxn modelId="{C469F1FD-5047-4918-B532-4C00099AAF43}" type="presParOf" srcId="{51EE6D99-2448-4061-8ADF-71BB8BDA1DAC}" destId="{794D97D6-DFBA-4FF5-BABF-B1A9E85D5818}" srcOrd="6" destOrd="0" presId="urn:microsoft.com/office/officeart/2005/8/layout/orgChart1"/>
    <dgm:cxn modelId="{43CC0865-B21A-4775-B014-765747CDE2DF}" type="presParOf" srcId="{51EE6D99-2448-4061-8ADF-71BB8BDA1DAC}" destId="{68C32013-EC05-47B9-83B0-FD2F5A937167}" srcOrd="7" destOrd="0" presId="urn:microsoft.com/office/officeart/2005/8/layout/orgChart1"/>
    <dgm:cxn modelId="{78814851-8AD2-435E-97B1-8AC07EABDED7}" type="presParOf" srcId="{68C32013-EC05-47B9-83B0-FD2F5A937167}" destId="{9511AA09-4D0F-4F34-9CC4-32719851FE81}" srcOrd="0" destOrd="0" presId="urn:microsoft.com/office/officeart/2005/8/layout/orgChart1"/>
    <dgm:cxn modelId="{B90B216B-4C83-4B2F-9992-A63C107E81FF}" type="presParOf" srcId="{9511AA09-4D0F-4F34-9CC4-32719851FE81}" destId="{822DC46E-1AC0-4CC8-8F52-C457658C21C8}" srcOrd="0" destOrd="0" presId="urn:microsoft.com/office/officeart/2005/8/layout/orgChart1"/>
    <dgm:cxn modelId="{128D6FEB-0875-43D9-83A4-EA373D97405A}" type="presParOf" srcId="{9511AA09-4D0F-4F34-9CC4-32719851FE81}" destId="{F09C7A7C-9F8C-4421-8A01-84BE13C296EA}" srcOrd="1" destOrd="0" presId="urn:microsoft.com/office/officeart/2005/8/layout/orgChart1"/>
    <dgm:cxn modelId="{C2A0878F-F04F-4B9B-8C70-FFC0B8E98D82}" type="presParOf" srcId="{68C32013-EC05-47B9-83B0-FD2F5A937167}" destId="{24ABA317-C407-4354-B321-F92D624EBE6A}" srcOrd="1" destOrd="0" presId="urn:microsoft.com/office/officeart/2005/8/layout/orgChart1"/>
    <dgm:cxn modelId="{60A36088-A280-4C0E-89CB-4C176AA02A05}" type="presParOf" srcId="{68C32013-EC05-47B9-83B0-FD2F5A937167}" destId="{7E5217C2-4DF1-477C-B8B4-7B4E083D3DE5}" srcOrd="2" destOrd="0" presId="urn:microsoft.com/office/officeart/2005/8/layout/orgChart1"/>
    <dgm:cxn modelId="{A6DFEF1C-3409-4B1B-813D-33063836441B}" type="presParOf" srcId="{D3DBB31C-CA96-4C95-B139-C51EBB9AD922}" destId="{83973A7F-868A-4799-9DB2-93129B9E0C05}" srcOrd="2" destOrd="0" presId="urn:microsoft.com/office/officeart/2005/8/layout/orgChart1"/>
    <dgm:cxn modelId="{75BFB57F-F64F-4233-A0A1-267C70FC838A}" type="presParOf" srcId="{680A3577-5C44-4B88-BF43-607E864BE089}" destId="{A203162B-114E-4E9C-AFD6-4A30BADD7F08}" srcOrd="14" destOrd="0" presId="urn:microsoft.com/office/officeart/2005/8/layout/orgChart1"/>
    <dgm:cxn modelId="{32283662-E0CE-454D-B3DB-5D4A4DA4D42B}" type="presParOf" srcId="{680A3577-5C44-4B88-BF43-607E864BE089}" destId="{D371A35A-7FC7-4138-9392-C55C24AC2998}" srcOrd="15" destOrd="0" presId="urn:microsoft.com/office/officeart/2005/8/layout/orgChart1"/>
    <dgm:cxn modelId="{1DA9B79D-600C-4CF3-9933-6F4CA554F759}" type="presParOf" srcId="{D371A35A-7FC7-4138-9392-C55C24AC2998}" destId="{481DF71B-2034-4BD5-B34B-51331E585FD2}" srcOrd="0" destOrd="0" presId="urn:microsoft.com/office/officeart/2005/8/layout/orgChart1"/>
    <dgm:cxn modelId="{4E199DCD-F0C9-4813-AAD9-E4A71D80F29C}" type="presParOf" srcId="{481DF71B-2034-4BD5-B34B-51331E585FD2}" destId="{2B1E694A-6C5F-4BDC-98C2-34720B1D4926}" srcOrd="0" destOrd="0" presId="urn:microsoft.com/office/officeart/2005/8/layout/orgChart1"/>
    <dgm:cxn modelId="{92205C6C-C20E-4570-BD73-551240037E98}" type="presParOf" srcId="{481DF71B-2034-4BD5-B34B-51331E585FD2}" destId="{B1FF3A37-5870-4F56-9C2A-567FB236CDFB}" srcOrd="1" destOrd="0" presId="urn:microsoft.com/office/officeart/2005/8/layout/orgChart1"/>
    <dgm:cxn modelId="{111A4B8F-872F-4972-BF9B-989BA700012A}" type="presParOf" srcId="{D371A35A-7FC7-4138-9392-C55C24AC2998}" destId="{032A3C36-F501-42D4-A137-697B5B9311E4}" srcOrd="1" destOrd="0" presId="urn:microsoft.com/office/officeart/2005/8/layout/orgChart1"/>
    <dgm:cxn modelId="{63696B65-5EBC-4925-B515-00450F962923}" type="presParOf" srcId="{D371A35A-7FC7-4138-9392-C55C24AC2998}" destId="{DACFB6EB-3067-4FC3-BC96-377D245446BC}" srcOrd="2" destOrd="0" presId="urn:microsoft.com/office/officeart/2005/8/layout/orgChart1"/>
    <dgm:cxn modelId="{AFEA46A5-35C4-40D8-8BED-3EB3194D4270}" type="presParOf" srcId="{680A3577-5C44-4B88-BF43-607E864BE089}" destId="{54F5A5D8-6CE5-4CA0-A547-578ABC74761D}" srcOrd="16" destOrd="0" presId="urn:microsoft.com/office/officeart/2005/8/layout/orgChart1"/>
    <dgm:cxn modelId="{DE492B55-1EE5-4038-80BF-32010C9AC8D4}" type="presParOf" srcId="{680A3577-5C44-4B88-BF43-607E864BE089}" destId="{2D4C7509-29AE-4C55-9201-8D9D9DE1ACEF}" srcOrd="17" destOrd="0" presId="urn:microsoft.com/office/officeart/2005/8/layout/orgChart1"/>
    <dgm:cxn modelId="{DBBABC40-1574-4752-9343-1E2EC3FBEFC6}" type="presParOf" srcId="{2D4C7509-29AE-4C55-9201-8D9D9DE1ACEF}" destId="{17C8EEA2-2EBE-4FCE-84A2-CCA688F19331}" srcOrd="0" destOrd="0" presId="urn:microsoft.com/office/officeart/2005/8/layout/orgChart1"/>
    <dgm:cxn modelId="{F98E98E3-3B53-4772-B151-01A3E28BAADC}" type="presParOf" srcId="{17C8EEA2-2EBE-4FCE-84A2-CCA688F19331}" destId="{D4B9CDD2-745B-4C6E-BCBA-0C97FD52349D}" srcOrd="0" destOrd="0" presId="urn:microsoft.com/office/officeart/2005/8/layout/orgChart1"/>
    <dgm:cxn modelId="{C81F743A-F185-4AD6-876E-8100C7B6D9B8}" type="presParOf" srcId="{17C8EEA2-2EBE-4FCE-84A2-CCA688F19331}" destId="{7761498E-CD17-4A5D-BB05-DDA56292157B}" srcOrd="1" destOrd="0" presId="urn:microsoft.com/office/officeart/2005/8/layout/orgChart1"/>
    <dgm:cxn modelId="{568B003D-9F28-4B6A-A973-90B28F372F24}" type="presParOf" srcId="{2D4C7509-29AE-4C55-9201-8D9D9DE1ACEF}" destId="{8AF4BD18-F341-4F0F-9036-8147A595ED09}" srcOrd="1" destOrd="0" presId="urn:microsoft.com/office/officeart/2005/8/layout/orgChart1"/>
    <dgm:cxn modelId="{8A0FB30E-5BE2-41F6-A61C-86405EFE1800}" type="presParOf" srcId="{8AF4BD18-F341-4F0F-9036-8147A595ED09}" destId="{95DFFD0B-1F45-49D7-BB3B-3E0108D336F6}" srcOrd="0" destOrd="0" presId="urn:microsoft.com/office/officeart/2005/8/layout/orgChart1"/>
    <dgm:cxn modelId="{7459C75B-05D9-4971-9F92-8714BD5241BC}" type="presParOf" srcId="{8AF4BD18-F341-4F0F-9036-8147A595ED09}" destId="{5E029234-28AF-4F35-A6A9-67C4FC1C7839}" srcOrd="1" destOrd="0" presId="urn:microsoft.com/office/officeart/2005/8/layout/orgChart1"/>
    <dgm:cxn modelId="{B6F28BA3-872D-4A4C-92D7-AD197EB9072B}" type="presParOf" srcId="{5E029234-28AF-4F35-A6A9-67C4FC1C7839}" destId="{081520AC-F699-48FC-9947-939F1B0494DB}" srcOrd="0" destOrd="0" presId="urn:microsoft.com/office/officeart/2005/8/layout/orgChart1"/>
    <dgm:cxn modelId="{86D08D94-B0BF-47A0-878D-9908B5F4C57F}" type="presParOf" srcId="{081520AC-F699-48FC-9947-939F1B0494DB}" destId="{003DFD2F-F306-4259-9517-50B72946FFBA}" srcOrd="0" destOrd="0" presId="urn:microsoft.com/office/officeart/2005/8/layout/orgChart1"/>
    <dgm:cxn modelId="{4F6DA1BB-F053-4800-B3BD-DE2A64CE35CC}" type="presParOf" srcId="{081520AC-F699-48FC-9947-939F1B0494DB}" destId="{FD6D6E0A-C096-45BA-9E4F-A96E7CC2AAA0}" srcOrd="1" destOrd="0" presId="urn:microsoft.com/office/officeart/2005/8/layout/orgChart1"/>
    <dgm:cxn modelId="{C467AC41-E6E8-4136-B387-1EA32E8939CA}" type="presParOf" srcId="{5E029234-28AF-4F35-A6A9-67C4FC1C7839}" destId="{D5B7F0BE-3832-40E1-90E4-99E516FCE118}" srcOrd="1" destOrd="0" presId="urn:microsoft.com/office/officeart/2005/8/layout/orgChart1"/>
    <dgm:cxn modelId="{0AD8F024-6AD1-45CD-A67A-3435EFE74C29}" type="presParOf" srcId="{5E029234-28AF-4F35-A6A9-67C4FC1C7839}" destId="{5F7D9B85-D736-491D-A63F-A9BF3C831F64}" srcOrd="2" destOrd="0" presId="urn:microsoft.com/office/officeart/2005/8/layout/orgChart1"/>
    <dgm:cxn modelId="{57A25A72-B5F6-4C93-87B6-126110CAFA8C}" type="presParOf" srcId="{8AF4BD18-F341-4F0F-9036-8147A595ED09}" destId="{8612B5CC-4354-4522-A192-48DE6982E29A}" srcOrd="2" destOrd="0" presId="urn:microsoft.com/office/officeart/2005/8/layout/orgChart1"/>
    <dgm:cxn modelId="{1FD26A37-ED58-4789-ACF5-594A6EE11FAA}" type="presParOf" srcId="{8AF4BD18-F341-4F0F-9036-8147A595ED09}" destId="{2146EE01-17F2-4266-9C82-F4ECE28E4BEF}" srcOrd="3" destOrd="0" presId="urn:microsoft.com/office/officeart/2005/8/layout/orgChart1"/>
    <dgm:cxn modelId="{CB256978-4F01-4520-9E0C-E693E746B2C8}" type="presParOf" srcId="{2146EE01-17F2-4266-9C82-F4ECE28E4BEF}" destId="{A691C401-16C8-4990-952C-8D6D1265899F}" srcOrd="0" destOrd="0" presId="urn:microsoft.com/office/officeart/2005/8/layout/orgChart1"/>
    <dgm:cxn modelId="{C19E4A30-DF0D-4BBF-B61C-73F0F7565F12}" type="presParOf" srcId="{A691C401-16C8-4990-952C-8D6D1265899F}" destId="{CBAF578C-1D3B-4305-AA01-3B9CA0DA63D6}" srcOrd="0" destOrd="0" presId="urn:microsoft.com/office/officeart/2005/8/layout/orgChart1"/>
    <dgm:cxn modelId="{701CBA18-36D4-4CAC-B757-18C47C3DA740}" type="presParOf" srcId="{A691C401-16C8-4990-952C-8D6D1265899F}" destId="{8237BF3B-B096-4096-827A-848BF8AA5250}" srcOrd="1" destOrd="0" presId="urn:microsoft.com/office/officeart/2005/8/layout/orgChart1"/>
    <dgm:cxn modelId="{182D6A69-213E-40C4-88C7-645A199BB88A}" type="presParOf" srcId="{2146EE01-17F2-4266-9C82-F4ECE28E4BEF}" destId="{9E217D39-2DC6-40C0-B39E-1A37CAFFC2C1}" srcOrd="1" destOrd="0" presId="urn:microsoft.com/office/officeart/2005/8/layout/orgChart1"/>
    <dgm:cxn modelId="{55E3665A-F6EB-4761-8391-56E30F469009}" type="presParOf" srcId="{2146EE01-17F2-4266-9C82-F4ECE28E4BEF}" destId="{CAE1609F-B1FF-4513-92A0-216C305675EB}" srcOrd="2" destOrd="0" presId="urn:microsoft.com/office/officeart/2005/8/layout/orgChart1"/>
    <dgm:cxn modelId="{2235C81F-37AE-4265-A206-11A7BBF5F85D}" type="presParOf" srcId="{8AF4BD18-F341-4F0F-9036-8147A595ED09}" destId="{A1B43519-3F54-4F1A-B88A-F6656C67BBB4}" srcOrd="4" destOrd="0" presId="urn:microsoft.com/office/officeart/2005/8/layout/orgChart1"/>
    <dgm:cxn modelId="{336F5A2A-9815-4353-9F39-39941915B824}" type="presParOf" srcId="{8AF4BD18-F341-4F0F-9036-8147A595ED09}" destId="{16EDE32C-83C9-4C35-BB4A-13D6E32D1C55}" srcOrd="5" destOrd="0" presId="urn:microsoft.com/office/officeart/2005/8/layout/orgChart1"/>
    <dgm:cxn modelId="{5126D1CF-4573-4136-9D50-896F25F6D076}" type="presParOf" srcId="{16EDE32C-83C9-4C35-BB4A-13D6E32D1C55}" destId="{0A6ADD9C-1099-4600-BDB1-C9D4717CF8B8}" srcOrd="0" destOrd="0" presId="urn:microsoft.com/office/officeart/2005/8/layout/orgChart1"/>
    <dgm:cxn modelId="{19278F9F-5AC6-48C3-BC55-F2E9B75F9B3A}" type="presParOf" srcId="{0A6ADD9C-1099-4600-BDB1-C9D4717CF8B8}" destId="{AA4B4B22-A0E9-4922-9D8A-F1F478309A84}" srcOrd="0" destOrd="0" presId="urn:microsoft.com/office/officeart/2005/8/layout/orgChart1"/>
    <dgm:cxn modelId="{AEC1F6F7-4032-4B49-9AF5-9D5BF97A24DB}" type="presParOf" srcId="{0A6ADD9C-1099-4600-BDB1-C9D4717CF8B8}" destId="{DB4530CF-C485-4962-85CD-146258E1A25B}" srcOrd="1" destOrd="0" presId="urn:microsoft.com/office/officeart/2005/8/layout/orgChart1"/>
    <dgm:cxn modelId="{D91A2043-BB8E-4EFF-AA39-7766ACDE59E1}" type="presParOf" srcId="{16EDE32C-83C9-4C35-BB4A-13D6E32D1C55}" destId="{C799D790-FA3B-459F-89B5-D2ED2457E64C}" srcOrd="1" destOrd="0" presId="urn:microsoft.com/office/officeart/2005/8/layout/orgChart1"/>
    <dgm:cxn modelId="{CA4CF979-4A44-45A0-910F-F32968F08456}" type="presParOf" srcId="{16EDE32C-83C9-4C35-BB4A-13D6E32D1C55}" destId="{A720A5C1-9D20-47D1-9762-8E2C140ACA84}" srcOrd="2" destOrd="0" presId="urn:microsoft.com/office/officeart/2005/8/layout/orgChart1"/>
    <dgm:cxn modelId="{EA3135ED-3A95-4CB9-937F-B8E98A758636}" type="presParOf" srcId="{8AF4BD18-F341-4F0F-9036-8147A595ED09}" destId="{D1A8D973-BC44-4339-90C5-219BA2881A7C}" srcOrd="6" destOrd="0" presId="urn:microsoft.com/office/officeart/2005/8/layout/orgChart1"/>
    <dgm:cxn modelId="{FBF5E885-86EF-4AE8-A66B-D088A2592A11}" type="presParOf" srcId="{8AF4BD18-F341-4F0F-9036-8147A595ED09}" destId="{BF5B2171-2121-4FD0-A57E-455CEFBD649B}" srcOrd="7" destOrd="0" presId="urn:microsoft.com/office/officeart/2005/8/layout/orgChart1"/>
    <dgm:cxn modelId="{C88F6705-3BCD-4081-887B-351A909D1EA0}" type="presParOf" srcId="{BF5B2171-2121-4FD0-A57E-455CEFBD649B}" destId="{BFB6178E-ACB7-4180-94DB-1847CA374BFF}" srcOrd="0" destOrd="0" presId="urn:microsoft.com/office/officeart/2005/8/layout/orgChart1"/>
    <dgm:cxn modelId="{C65CCF41-90C7-427C-B025-765FF66070A2}" type="presParOf" srcId="{BFB6178E-ACB7-4180-94DB-1847CA374BFF}" destId="{E93932F8-5E40-4409-AEDC-CA8CD33CEA4E}" srcOrd="0" destOrd="0" presId="urn:microsoft.com/office/officeart/2005/8/layout/orgChart1"/>
    <dgm:cxn modelId="{1FBFE8A7-C35A-4484-99B3-203B1D4CD956}" type="presParOf" srcId="{BFB6178E-ACB7-4180-94DB-1847CA374BFF}" destId="{46DFC30F-DDA3-4FBE-B51A-BA2DFEFDAC29}" srcOrd="1" destOrd="0" presId="urn:microsoft.com/office/officeart/2005/8/layout/orgChart1"/>
    <dgm:cxn modelId="{6EC791CD-A8FB-424B-87E2-28C33589EC35}" type="presParOf" srcId="{BF5B2171-2121-4FD0-A57E-455CEFBD649B}" destId="{AC3551D4-2586-4AB5-B290-E04153AFAD94}" srcOrd="1" destOrd="0" presId="urn:microsoft.com/office/officeart/2005/8/layout/orgChart1"/>
    <dgm:cxn modelId="{44E62D2F-ED39-47F2-85F5-F6B08485D23F}" type="presParOf" srcId="{BF5B2171-2121-4FD0-A57E-455CEFBD649B}" destId="{A01A0925-AC49-46D7-998E-2FAE61F61F50}" srcOrd="2" destOrd="0" presId="urn:microsoft.com/office/officeart/2005/8/layout/orgChart1"/>
    <dgm:cxn modelId="{8D5431F9-7E30-45F1-B6C2-B2687F7ED108}" type="presParOf" srcId="{8AF4BD18-F341-4F0F-9036-8147A595ED09}" destId="{C88A398B-0967-4E5E-9524-54F8A5682CBD}" srcOrd="8" destOrd="0" presId="urn:microsoft.com/office/officeart/2005/8/layout/orgChart1"/>
    <dgm:cxn modelId="{D3CCA143-D528-4839-8E1A-7A1E109EBE9C}" type="presParOf" srcId="{8AF4BD18-F341-4F0F-9036-8147A595ED09}" destId="{D0129C7E-B01A-4E63-9CB9-35FF8493D0B1}" srcOrd="9" destOrd="0" presId="urn:microsoft.com/office/officeart/2005/8/layout/orgChart1"/>
    <dgm:cxn modelId="{F24E5DBA-4EEC-404B-82CA-9383A75E8122}" type="presParOf" srcId="{D0129C7E-B01A-4E63-9CB9-35FF8493D0B1}" destId="{1D886E0B-B60B-4780-B41B-06C587ADA47E}" srcOrd="0" destOrd="0" presId="urn:microsoft.com/office/officeart/2005/8/layout/orgChart1"/>
    <dgm:cxn modelId="{527B764E-4065-434A-88B9-2F3D5E7E8C70}" type="presParOf" srcId="{1D886E0B-B60B-4780-B41B-06C587ADA47E}" destId="{90571464-94BC-4945-886B-05D9DE0F884D}" srcOrd="0" destOrd="0" presId="urn:microsoft.com/office/officeart/2005/8/layout/orgChart1"/>
    <dgm:cxn modelId="{DFABBBA6-7480-4D3E-B7A5-7CDB941A13F4}" type="presParOf" srcId="{1D886E0B-B60B-4780-B41B-06C587ADA47E}" destId="{D5088987-B456-4E09-B695-7B4B77041C43}" srcOrd="1" destOrd="0" presId="urn:microsoft.com/office/officeart/2005/8/layout/orgChart1"/>
    <dgm:cxn modelId="{5C20208D-4F4F-4361-A687-CAC34DF3F283}" type="presParOf" srcId="{D0129C7E-B01A-4E63-9CB9-35FF8493D0B1}" destId="{052B0F7C-1B27-448C-B46C-DD84D7313284}" srcOrd="1" destOrd="0" presId="urn:microsoft.com/office/officeart/2005/8/layout/orgChart1"/>
    <dgm:cxn modelId="{030E328E-FBF9-4CEE-AEB1-B48AD1E5189D}" type="presParOf" srcId="{D0129C7E-B01A-4E63-9CB9-35FF8493D0B1}" destId="{CE414807-084A-4DAF-B0E0-0374FE9461FF}" srcOrd="2" destOrd="0" presId="urn:microsoft.com/office/officeart/2005/8/layout/orgChart1"/>
    <dgm:cxn modelId="{F19F4B28-9DF3-443A-AE9E-83F5857466B6}" type="presParOf" srcId="{2D4C7509-29AE-4C55-9201-8D9D9DE1ACEF}" destId="{89FB9407-C909-4BD8-BF4A-B034B742D89A}" srcOrd="2" destOrd="0" presId="urn:microsoft.com/office/officeart/2005/8/layout/orgChart1"/>
    <dgm:cxn modelId="{8D39018F-BE07-4A0F-AA11-A3DEDCAFCEC7}" type="presParOf" srcId="{3CD6568A-0F39-4A09-92AF-6D00CEF07414}" destId="{7BD5504A-C8FE-4A0E-9E3F-3AD27F5394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EAD98E-D075-46F4-A2AD-35BFD0A078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2642D5B-F8BD-45F7-AC33-8FCC412FD622}">
      <dgm:prSet phldrT="[Testo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it-IT" sz="2000" dirty="0">
              <a:latin typeface="Arial Black" panose="020B0A04020102020204" pitchFamily="34" charset="0"/>
            </a:rPr>
            <a:t>Risposte</a:t>
          </a:r>
        </a:p>
        <a:p>
          <a:r>
            <a:rPr lang="it-IT" sz="1100" dirty="0">
              <a:latin typeface="Arial Black" panose="020B0A04020102020204" pitchFamily="34" charset="0"/>
            </a:rPr>
            <a:t>Stili di Vita e Dipendenze</a:t>
          </a:r>
        </a:p>
        <a:p>
          <a:r>
            <a:rPr lang="it-IT" sz="1100" dirty="0">
              <a:latin typeface="Arial Black" panose="020B0A04020102020204" pitchFamily="34" charset="0"/>
              <a:sym typeface="Wingdings" panose="05000000000000000000" pitchFamily="2" charset="2"/>
            </a:rPr>
            <a:t> </a:t>
          </a:r>
          <a:r>
            <a:rPr lang="it-IT" sz="1100" dirty="0">
              <a:latin typeface="Arial Black" panose="020B0A04020102020204" pitchFamily="34" charset="0"/>
            </a:rPr>
            <a:t>Famiglia e Infanzia</a:t>
          </a:r>
        </a:p>
      </dgm:t>
    </dgm:pt>
    <dgm:pt modelId="{E3660192-40CE-4E77-8342-18BFFC132859}" type="parTrans" cxnId="{B00AC60B-E662-47BA-9D5F-EB3E4CE81196}">
      <dgm:prSet/>
      <dgm:spPr/>
      <dgm:t>
        <a:bodyPr/>
        <a:lstStyle/>
        <a:p>
          <a:endParaRPr lang="it-IT" sz="1000">
            <a:latin typeface="Arial Black" panose="020B0A04020102020204" pitchFamily="34" charset="0"/>
          </a:endParaRPr>
        </a:p>
      </dgm:t>
    </dgm:pt>
    <dgm:pt modelId="{929970DD-9C62-4A65-AE21-A27BE32EE244}" type="sibTrans" cxnId="{B00AC60B-E662-47BA-9D5F-EB3E4CE81196}">
      <dgm:prSet/>
      <dgm:spPr/>
      <dgm:t>
        <a:bodyPr/>
        <a:lstStyle/>
        <a:p>
          <a:endParaRPr lang="it-IT" sz="1000">
            <a:latin typeface="Arial Black" panose="020B0A04020102020204" pitchFamily="34" charset="0"/>
          </a:endParaRPr>
        </a:p>
      </dgm:t>
    </dgm:pt>
    <dgm:pt modelId="{AEB12565-2C54-44C4-B27E-9CB299A35C5D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200" dirty="0">
              <a:latin typeface="Arial Black" panose="020B0A04020102020204" pitchFamily="34" charset="0"/>
            </a:rPr>
            <a:t>Consumi Giovanili</a:t>
          </a:r>
        </a:p>
      </dgm:t>
    </dgm:pt>
    <dgm:pt modelId="{156930EC-D0F4-4362-9A2C-054B2F4221E2}" type="sibTrans" cxnId="{2B1371DB-EAC1-444C-97F1-54A19AB8EC24}">
      <dgm:prSet/>
      <dgm:spPr/>
      <dgm:t>
        <a:bodyPr/>
        <a:lstStyle/>
        <a:p>
          <a:endParaRPr lang="it-IT" sz="1000">
            <a:latin typeface="Arial Black" panose="020B0A04020102020204" pitchFamily="34" charset="0"/>
          </a:endParaRPr>
        </a:p>
      </dgm:t>
    </dgm:pt>
    <dgm:pt modelId="{96D01AD3-0B20-4DAD-B5D3-6B38BA15D505}" type="parTrans" cxnId="{2B1371DB-EAC1-444C-97F1-54A19AB8EC24}">
      <dgm:prSet/>
      <dgm:spPr/>
      <dgm:t>
        <a:bodyPr/>
        <a:lstStyle/>
        <a:p>
          <a:endParaRPr lang="it-IT" sz="1000">
            <a:latin typeface="Arial Black" panose="020B0A04020102020204" pitchFamily="34" charset="0"/>
          </a:endParaRPr>
        </a:p>
      </dgm:t>
    </dgm:pt>
    <dgm:pt modelId="{08B14CCD-2215-45BE-B228-B577C8A208C9}">
      <dgm:prSet custT="1"/>
      <dgm:spPr/>
      <dgm:t>
        <a:bodyPr/>
        <a:lstStyle/>
        <a:p>
          <a:r>
            <a:rPr lang="it-IT" sz="1200" dirty="0">
              <a:latin typeface="Arial Black" panose="020B0A04020102020204" pitchFamily="34" charset="0"/>
            </a:rPr>
            <a:t>Comportamentali</a:t>
          </a:r>
        </a:p>
      </dgm:t>
    </dgm:pt>
    <dgm:pt modelId="{03473174-AC6D-495A-925D-B44963D13CC2}" type="parTrans" cxnId="{80FFF02E-00A7-4BDA-8C9B-EFBD4D046D9A}">
      <dgm:prSet/>
      <dgm:spPr/>
      <dgm:t>
        <a:bodyPr/>
        <a:lstStyle/>
        <a:p>
          <a:endParaRPr lang="it-IT" sz="1400"/>
        </a:p>
      </dgm:t>
    </dgm:pt>
    <dgm:pt modelId="{074A7AA6-34B8-4092-8247-180C16F581EC}" type="sibTrans" cxnId="{80FFF02E-00A7-4BDA-8C9B-EFBD4D046D9A}">
      <dgm:prSet/>
      <dgm:spPr/>
      <dgm:t>
        <a:bodyPr/>
        <a:lstStyle/>
        <a:p>
          <a:endParaRPr lang="it-IT" sz="1400"/>
        </a:p>
      </dgm:t>
    </dgm:pt>
    <dgm:pt modelId="{7CDFB62A-B6A4-4058-B6DD-19807263FE42}">
      <dgm:prSet custT="1"/>
      <dgm:spPr/>
      <dgm:t>
        <a:bodyPr/>
        <a:lstStyle/>
        <a:p>
          <a:r>
            <a:rPr lang="it-IT" sz="1200" dirty="0">
              <a:latin typeface="Arial Black" panose="020B0A04020102020204" pitchFamily="34" charset="0"/>
            </a:rPr>
            <a:t>Sostanze</a:t>
          </a:r>
        </a:p>
      </dgm:t>
    </dgm:pt>
    <dgm:pt modelId="{81127CBD-4D76-4073-B8D3-8BFBCA863DF9}" type="parTrans" cxnId="{DCE78A87-6CC7-4BE4-A5E4-50DCE15D242C}">
      <dgm:prSet/>
      <dgm:spPr/>
      <dgm:t>
        <a:bodyPr/>
        <a:lstStyle/>
        <a:p>
          <a:endParaRPr lang="it-IT" sz="1400"/>
        </a:p>
      </dgm:t>
    </dgm:pt>
    <dgm:pt modelId="{044C8030-AB6F-4632-AC40-E1D547988810}" type="sibTrans" cxnId="{DCE78A87-6CC7-4BE4-A5E4-50DCE15D242C}">
      <dgm:prSet/>
      <dgm:spPr/>
      <dgm:t>
        <a:bodyPr/>
        <a:lstStyle/>
        <a:p>
          <a:endParaRPr lang="it-IT" sz="1400"/>
        </a:p>
      </dgm:t>
    </dgm:pt>
    <dgm:pt modelId="{773321B3-E6D9-4FBF-99A0-25B6C198C895}">
      <dgm:prSet custT="1"/>
      <dgm:spPr/>
      <dgm:t>
        <a:bodyPr/>
        <a:lstStyle/>
        <a:p>
          <a:r>
            <a:rPr lang="it-IT" sz="1400" dirty="0">
              <a:latin typeface="Arial Black" panose="020B0A04020102020204" pitchFamily="34" charset="0"/>
            </a:rPr>
            <a:t>CIP</a:t>
          </a:r>
        </a:p>
      </dgm:t>
    </dgm:pt>
    <dgm:pt modelId="{336FBFAF-BD7D-4FD0-A052-2BE9CA909DD7}" type="parTrans" cxnId="{E795D816-E1C1-4AE3-996D-E3AAF86AF8B1}">
      <dgm:prSet/>
      <dgm:spPr/>
      <dgm:t>
        <a:bodyPr/>
        <a:lstStyle/>
        <a:p>
          <a:endParaRPr lang="it-IT" sz="1400"/>
        </a:p>
      </dgm:t>
    </dgm:pt>
    <dgm:pt modelId="{692ED50C-AC4B-4EB5-B8C7-EB06C42B6C3F}" type="sibTrans" cxnId="{E795D816-E1C1-4AE3-996D-E3AAF86AF8B1}">
      <dgm:prSet/>
      <dgm:spPr/>
      <dgm:t>
        <a:bodyPr/>
        <a:lstStyle/>
        <a:p>
          <a:endParaRPr lang="it-IT" sz="1400"/>
        </a:p>
      </dgm:t>
    </dgm:pt>
    <dgm:pt modelId="{2070A9C1-E182-4C41-A256-5BD7CD6CB71C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Formazione Operatori e Minoranze Sessuali</a:t>
          </a:r>
        </a:p>
      </dgm:t>
    </dgm:pt>
    <dgm:pt modelId="{2C6BB3EC-6525-4E22-8E22-3911642422D7}" type="parTrans" cxnId="{86FC677F-97A6-40D7-9B60-8825478F7026}">
      <dgm:prSet/>
      <dgm:spPr/>
      <dgm:t>
        <a:bodyPr/>
        <a:lstStyle/>
        <a:p>
          <a:endParaRPr lang="it-IT" sz="1400"/>
        </a:p>
      </dgm:t>
    </dgm:pt>
    <dgm:pt modelId="{8BB4F2A9-08B8-40E3-BFBE-FC296ED47E97}" type="sibTrans" cxnId="{86FC677F-97A6-40D7-9B60-8825478F7026}">
      <dgm:prSet/>
      <dgm:spPr/>
      <dgm:t>
        <a:bodyPr/>
        <a:lstStyle/>
        <a:p>
          <a:endParaRPr lang="it-IT" sz="1400"/>
        </a:p>
      </dgm:t>
    </dgm:pt>
    <dgm:pt modelId="{94A5ECAC-C7BA-4A7C-9E75-45349FDE1236}">
      <dgm:prSet custT="1"/>
      <dgm:spPr/>
      <dgm:t>
        <a:bodyPr/>
        <a:lstStyle/>
        <a:p>
          <a:r>
            <a:rPr lang="it-IT" sz="1200" dirty="0">
              <a:latin typeface="Arial Black" panose="020B0A04020102020204" pitchFamily="34" charset="0"/>
            </a:rPr>
            <a:t>Potenziamento </a:t>
          </a:r>
          <a:r>
            <a:rPr lang="it-IT" sz="1100" dirty="0">
              <a:latin typeface="Arial Black" panose="020B0A04020102020204" pitchFamily="34" charset="0"/>
            </a:rPr>
            <a:t>dell’Autoefficacia</a:t>
          </a:r>
          <a:endParaRPr lang="it-IT" sz="1200" dirty="0">
            <a:latin typeface="Arial Black" panose="020B0A04020102020204" pitchFamily="34" charset="0"/>
          </a:endParaRPr>
        </a:p>
      </dgm:t>
    </dgm:pt>
    <dgm:pt modelId="{F3D8BD07-F3B1-4015-B806-65DE4806A1CF}" type="parTrans" cxnId="{64CF46B2-EFEC-4F14-BE76-AB9ED706B5DC}">
      <dgm:prSet/>
      <dgm:spPr/>
      <dgm:t>
        <a:bodyPr/>
        <a:lstStyle/>
        <a:p>
          <a:endParaRPr lang="it-IT" sz="1400"/>
        </a:p>
      </dgm:t>
    </dgm:pt>
    <dgm:pt modelId="{CCA17026-82FE-4033-8B53-E5B232DFB8F2}" type="sibTrans" cxnId="{64CF46B2-EFEC-4F14-BE76-AB9ED706B5DC}">
      <dgm:prSet/>
      <dgm:spPr/>
      <dgm:t>
        <a:bodyPr/>
        <a:lstStyle/>
        <a:p>
          <a:endParaRPr lang="it-IT" sz="1400"/>
        </a:p>
      </dgm:t>
    </dgm:pt>
    <dgm:pt modelId="{EBE15A3E-2369-40F6-ACDD-371FCC0F1AB1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Supporto NEET</a:t>
          </a:r>
        </a:p>
      </dgm:t>
    </dgm:pt>
    <dgm:pt modelId="{FF12D8C6-786B-4465-939A-51545A116F00}" type="parTrans" cxnId="{21194498-72C7-4B18-A9E7-BB26F717A426}">
      <dgm:prSet/>
      <dgm:spPr/>
      <dgm:t>
        <a:bodyPr/>
        <a:lstStyle/>
        <a:p>
          <a:endParaRPr lang="it-IT" sz="1400"/>
        </a:p>
      </dgm:t>
    </dgm:pt>
    <dgm:pt modelId="{6884B207-C593-43FE-8993-E12948A50C7F}" type="sibTrans" cxnId="{21194498-72C7-4B18-A9E7-BB26F717A426}">
      <dgm:prSet/>
      <dgm:spPr/>
      <dgm:t>
        <a:bodyPr/>
        <a:lstStyle/>
        <a:p>
          <a:endParaRPr lang="it-IT" sz="1400"/>
        </a:p>
      </dgm:t>
    </dgm:pt>
    <dgm:pt modelId="{C889D2CF-5D7D-43EE-A4F1-D7D4F4DF4EF8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Stili di Vita Sani</a:t>
          </a:r>
        </a:p>
        <a:p>
          <a:r>
            <a:rPr lang="it-IT" sz="1100" dirty="0">
              <a:latin typeface="Arial Black" panose="020B0A04020102020204" pitchFamily="34" charset="0"/>
            </a:rPr>
            <a:t>Programmi</a:t>
          </a:r>
        </a:p>
      </dgm:t>
    </dgm:pt>
    <dgm:pt modelId="{AD72DEAA-5754-44AD-A9EA-B9671DB7219A}" type="parTrans" cxnId="{C91C27DD-D664-4E3D-A455-DB57CFCAE334}">
      <dgm:prSet/>
      <dgm:spPr/>
      <dgm:t>
        <a:bodyPr/>
        <a:lstStyle/>
        <a:p>
          <a:endParaRPr lang="it-IT" sz="1400"/>
        </a:p>
      </dgm:t>
    </dgm:pt>
    <dgm:pt modelId="{165EA06B-B6A6-483A-8B33-AF81F39BE7E3}" type="sibTrans" cxnId="{C91C27DD-D664-4E3D-A455-DB57CFCAE334}">
      <dgm:prSet/>
      <dgm:spPr/>
      <dgm:t>
        <a:bodyPr/>
        <a:lstStyle/>
        <a:p>
          <a:endParaRPr lang="it-IT" sz="1400"/>
        </a:p>
      </dgm:t>
    </dgm:pt>
    <dgm:pt modelId="{2EEEC5D7-ADD9-4B07-8327-8FD03F910D2D}">
      <dgm:prSet custT="1"/>
      <dgm:spPr/>
      <dgm:t>
        <a:bodyPr/>
        <a:lstStyle/>
        <a:p>
          <a:r>
            <a:rPr lang="it-IT" sz="1400" dirty="0">
              <a:latin typeface="Arial Black" panose="020B0A04020102020204" pitchFamily="34" charset="0"/>
            </a:rPr>
            <a:t>???</a:t>
          </a:r>
        </a:p>
      </dgm:t>
    </dgm:pt>
    <dgm:pt modelId="{F6581B56-998D-4867-8C1D-4DAC2F14A2CD}" type="parTrans" cxnId="{A6E3498D-5D00-4279-8850-030C5949AD1A}">
      <dgm:prSet/>
      <dgm:spPr/>
      <dgm:t>
        <a:bodyPr/>
        <a:lstStyle/>
        <a:p>
          <a:endParaRPr lang="it-IT" sz="1400"/>
        </a:p>
      </dgm:t>
    </dgm:pt>
    <dgm:pt modelId="{731573C0-26CA-4C67-B942-D53E62ABB247}" type="sibTrans" cxnId="{A6E3498D-5D00-4279-8850-030C5949AD1A}">
      <dgm:prSet/>
      <dgm:spPr/>
      <dgm:t>
        <a:bodyPr/>
        <a:lstStyle/>
        <a:p>
          <a:endParaRPr lang="it-IT" sz="1400"/>
        </a:p>
      </dgm:t>
    </dgm:pt>
    <dgm:pt modelId="{712F8820-6036-4336-85FF-F4B37552E38E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Orientamento al Femminile ???</a:t>
          </a:r>
        </a:p>
      </dgm:t>
    </dgm:pt>
    <dgm:pt modelId="{98FF796F-E717-4FAE-9095-00ECC74ED089}" type="parTrans" cxnId="{19DECB2E-7144-483F-9722-8B956B25D56A}">
      <dgm:prSet/>
      <dgm:spPr/>
      <dgm:t>
        <a:bodyPr/>
        <a:lstStyle/>
        <a:p>
          <a:endParaRPr lang="it-IT" sz="1400"/>
        </a:p>
      </dgm:t>
    </dgm:pt>
    <dgm:pt modelId="{2BA74B78-834E-45E9-81AD-DE4B1B806FB6}" type="sibTrans" cxnId="{19DECB2E-7144-483F-9722-8B956B25D56A}">
      <dgm:prSet/>
      <dgm:spPr/>
      <dgm:t>
        <a:bodyPr/>
        <a:lstStyle/>
        <a:p>
          <a:endParaRPr lang="it-IT" sz="1400"/>
        </a:p>
      </dgm:t>
    </dgm:pt>
    <dgm:pt modelId="{53BF712A-D800-4BDC-BD7E-BB6203E93811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Protagonismo Giovanile </a:t>
          </a:r>
        </a:p>
        <a:p>
          <a:r>
            <a:rPr lang="it-IT" sz="1100" dirty="0">
              <a:latin typeface="Arial Black" panose="020B0A04020102020204" pitchFamily="34" charset="0"/>
            </a:rPr>
            <a:t>(desideri)</a:t>
          </a:r>
        </a:p>
      </dgm:t>
    </dgm:pt>
    <dgm:pt modelId="{DEAA5C40-DF0A-4058-9448-C71DF629CD8C}" type="parTrans" cxnId="{E854F350-52D4-4CA7-B192-3CF7905AB538}">
      <dgm:prSet/>
      <dgm:spPr/>
      <dgm:t>
        <a:bodyPr/>
        <a:lstStyle/>
        <a:p>
          <a:endParaRPr lang="it-IT" sz="1400"/>
        </a:p>
      </dgm:t>
    </dgm:pt>
    <dgm:pt modelId="{041E0D28-113B-4997-BCF9-3351E4A871BB}" type="sibTrans" cxnId="{E854F350-52D4-4CA7-B192-3CF7905AB538}">
      <dgm:prSet/>
      <dgm:spPr/>
      <dgm:t>
        <a:bodyPr/>
        <a:lstStyle/>
        <a:p>
          <a:endParaRPr lang="it-IT" sz="1400"/>
        </a:p>
      </dgm:t>
    </dgm:pt>
    <dgm:pt modelId="{101DEA7A-592F-4C82-A9C9-964E720E9F27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Pedagogia Digitale</a:t>
          </a:r>
        </a:p>
        <a:p>
          <a:r>
            <a:rPr lang="it-IT" sz="1100" dirty="0">
              <a:latin typeface="Arial Black" panose="020B0A04020102020204" pitchFamily="34" charset="0"/>
            </a:rPr>
            <a:t>Adulti e Minori</a:t>
          </a:r>
        </a:p>
      </dgm:t>
    </dgm:pt>
    <dgm:pt modelId="{E10F4846-C2D6-46B5-BC1C-59D8E5AC0A20}" type="parTrans" cxnId="{4C5153B0-D044-473C-9720-4A09D2266ACA}">
      <dgm:prSet/>
      <dgm:spPr/>
      <dgm:t>
        <a:bodyPr/>
        <a:lstStyle/>
        <a:p>
          <a:endParaRPr lang="it-IT" sz="1400"/>
        </a:p>
      </dgm:t>
    </dgm:pt>
    <dgm:pt modelId="{550DC5DF-F97A-4080-A534-40474D3A92E9}" type="sibTrans" cxnId="{4C5153B0-D044-473C-9720-4A09D2266ACA}">
      <dgm:prSet/>
      <dgm:spPr/>
      <dgm:t>
        <a:bodyPr/>
        <a:lstStyle/>
        <a:p>
          <a:endParaRPr lang="it-IT" sz="1400"/>
        </a:p>
      </dgm:t>
    </dgm:pt>
    <dgm:pt modelId="{98C2CA56-3EA9-40B6-B845-29B1557EAD13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Linguaggi e Strumenti</a:t>
          </a:r>
        </a:p>
      </dgm:t>
    </dgm:pt>
    <dgm:pt modelId="{B084E260-8FE9-4B19-9AA0-02B0669558A0}" type="parTrans" cxnId="{496EF669-3C96-4B73-BB68-3A30D011CE5D}">
      <dgm:prSet/>
      <dgm:spPr/>
      <dgm:t>
        <a:bodyPr/>
        <a:lstStyle/>
        <a:p>
          <a:endParaRPr lang="it-IT" sz="1400"/>
        </a:p>
      </dgm:t>
    </dgm:pt>
    <dgm:pt modelId="{D27B0AFA-6740-47D0-9D8F-04E42AB34FF4}" type="sibTrans" cxnId="{496EF669-3C96-4B73-BB68-3A30D011CE5D}">
      <dgm:prSet/>
      <dgm:spPr/>
      <dgm:t>
        <a:bodyPr/>
        <a:lstStyle/>
        <a:p>
          <a:endParaRPr lang="it-IT" sz="1400"/>
        </a:p>
      </dgm:t>
    </dgm:pt>
    <dgm:pt modelId="{272EFD99-460E-4648-B846-0046BCF1D999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Strutture e Servizi</a:t>
          </a:r>
        </a:p>
      </dgm:t>
    </dgm:pt>
    <dgm:pt modelId="{AE6F3E58-F698-45B2-9DEA-CF82A56BBBC4}" type="parTrans" cxnId="{366FB6FE-DE19-44B5-8D05-2E5B3273DDB0}">
      <dgm:prSet/>
      <dgm:spPr/>
      <dgm:t>
        <a:bodyPr/>
        <a:lstStyle/>
        <a:p>
          <a:endParaRPr lang="it-IT" sz="1400"/>
        </a:p>
      </dgm:t>
    </dgm:pt>
    <dgm:pt modelId="{494EC430-754F-4458-97E0-7A84AEA6BADC}" type="sibTrans" cxnId="{366FB6FE-DE19-44B5-8D05-2E5B3273DDB0}">
      <dgm:prSet/>
      <dgm:spPr/>
      <dgm:t>
        <a:bodyPr/>
        <a:lstStyle/>
        <a:p>
          <a:endParaRPr lang="it-IT" sz="1400"/>
        </a:p>
      </dgm:t>
    </dgm:pt>
    <dgm:pt modelId="{8F20C66D-CF2B-45B4-9EE3-26C29AC54008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Dimensione Interculturale</a:t>
          </a:r>
        </a:p>
      </dgm:t>
    </dgm:pt>
    <dgm:pt modelId="{914DB685-D8F1-4A3D-805F-ED93839005E6}" type="parTrans" cxnId="{997C4767-B900-4707-A570-FE5AE3C87F65}">
      <dgm:prSet/>
      <dgm:spPr/>
      <dgm:t>
        <a:bodyPr/>
        <a:lstStyle/>
        <a:p>
          <a:endParaRPr lang="it-IT" sz="1600"/>
        </a:p>
      </dgm:t>
    </dgm:pt>
    <dgm:pt modelId="{319A196F-63BF-4DE3-BAC4-F93A4EF058E7}" type="sibTrans" cxnId="{997C4767-B900-4707-A570-FE5AE3C87F65}">
      <dgm:prSet/>
      <dgm:spPr/>
      <dgm:t>
        <a:bodyPr/>
        <a:lstStyle/>
        <a:p>
          <a:endParaRPr lang="it-IT" sz="1600"/>
        </a:p>
      </dgm:t>
    </dgm:pt>
    <dgm:pt modelId="{6FA67EAF-5D2E-4A75-AC3F-F4202913F46E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Orientamento al Genere ???</a:t>
          </a:r>
        </a:p>
      </dgm:t>
    </dgm:pt>
    <dgm:pt modelId="{88A4047D-A184-4DBC-8D4E-3DE86E4730FE}" type="parTrans" cxnId="{0FB56BC7-AD70-4CEB-9256-F8270A843161}">
      <dgm:prSet/>
      <dgm:spPr/>
      <dgm:t>
        <a:bodyPr/>
        <a:lstStyle/>
        <a:p>
          <a:endParaRPr lang="it-IT" sz="1600"/>
        </a:p>
      </dgm:t>
    </dgm:pt>
    <dgm:pt modelId="{80F7BF37-4D9D-4ABA-8BBF-94E125AF3438}" type="sibTrans" cxnId="{0FB56BC7-AD70-4CEB-9256-F8270A843161}">
      <dgm:prSet/>
      <dgm:spPr/>
      <dgm:t>
        <a:bodyPr/>
        <a:lstStyle/>
        <a:p>
          <a:endParaRPr lang="it-IT" sz="1600"/>
        </a:p>
      </dgm:t>
    </dgm:pt>
    <dgm:pt modelId="{552088A7-CCF5-4A0A-8717-A5EE9927F27E}">
      <dgm:prSet custT="1"/>
      <dgm:spPr/>
      <dgm:t>
        <a:bodyPr/>
        <a:lstStyle/>
        <a:p>
          <a:r>
            <a:rPr lang="it-IT" sz="1200" dirty="0">
              <a:latin typeface="Arial Black" panose="020B0A04020102020204" pitchFamily="34" charset="0"/>
            </a:rPr>
            <a:t>Sport e Genere</a:t>
          </a:r>
        </a:p>
      </dgm:t>
    </dgm:pt>
    <dgm:pt modelId="{204BBD86-BB38-4288-B292-16E6709938AD}" type="sibTrans" cxnId="{2662A2BF-6CCE-4722-B4CB-C2B3610CD4FA}">
      <dgm:prSet/>
      <dgm:spPr/>
      <dgm:t>
        <a:bodyPr/>
        <a:lstStyle/>
        <a:p>
          <a:endParaRPr lang="it-IT" sz="1600"/>
        </a:p>
      </dgm:t>
    </dgm:pt>
    <dgm:pt modelId="{E295925D-B788-4D98-8D99-ACB520F72F6E}" type="parTrans" cxnId="{2662A2BF-6CCE-4722-B4CB-C2B3610CD4FA}">
      <dgm:prSet/>
      <dgm:spPr/>
      <dgm:t>
        <a:bodyPr/>
        <a:lstStyle/>
        <a:p>
          <a:endParaRPr lang="it-IT" sz="1600"/>
        </a:p>
      </dgm:t>
    </dgm:pt>
    <dgm:pt modelId="{2EDA79B5-E0C5-41CF-B13A-784DEC9B871B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Linguaggi e Genere</a:t>
          </a:r>
        </a:p>
      </dgm:t>
    </dgm:pt>
    <dgm:pt modelId="{B528376B-CA1A-4F1A-AE19-94E86F28E6F9}" type="parTrans" cxnId="{E85C5ABD-9D0C-414F-92EF-07D2149326A8}">
      <dgm:prSet/>
      <dgm:spPr/>
      <dgm:t>
        <a:bodyPr/>
        <a:lstStyle/>
        <a:p>
          <a:endParaRPr lang="it-IT" sz="1600"/>
        </a:p>
      </dgm:t>
    </dgm:pt>
    <dgm:pt modelId="{853008B9-7AC3-4246-BAD6-4DF8B08E84D8}" type="sibTrans" cxnId="{E85C5ABD-9D0C-414F-92EF-07D2149326A8}">
      <dgm:prSet/>
      <dgm:spPr/>
      <dgm:t>
        <a:bodyPr/>
        <a:lstStyle/>
        <a:p>
          <a:endParaRPr lang="it-IT" sz="1600"/>
        </a:p>
      </dgm:t>
    </dgm:pt>
    <dgm:pt modelId="{C734519D-332D-4165-930E-D39073EF1B28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Educazione alla Nonviolenza</a:t>
          </a:r>
        </a:p>
        <a:p>
          <a:endParaRPr lang="it-IT" sz="1100" dirty="0">
            <a:latin typeface="Arial Black" panose="020B0A04020102020204" pitchFamily="34" charset="0"/>
          </a:endParaRPr>
        </a:p>
        <a:p>
          <a:r>
            <a:rPr lang="it-IT" sz="1100" dirty="0">
              <a:latin typeface="Arial Black" panose="020B0A04020102020204" pitchFamily="34" charset="0"/>
            </a:rPr>
            <a:t>So-Stare nel Conflitto</a:t>
          </a:r>
        </a:p>
      </dgm:t>
    </dgm:pt>
    <dgm:pt modelId="{5C20EB3A-3217-4DD7-B51A-8AB5659D38D0}" type="parTrans" cxnId="{BBC9B15E-5028-4BF1-818E-0A8DFB0B3266}">
      <dgm:prSet/>
      <dgm:spPr/>
      <dgm:t>
        <a:bodyPr/>
        <a:lstStyle/>
        <a:p>
          <a:endParaRPr lang="it-IT" sz="1600"/>
        </a:p>
      </dgm:t>
    </dgm:pt>
    <dgm:pt modelId="{DF4F7897-E280-4ADB-A6B4-4D6238249CE0}" type="sibTrans" cxnId="{BBC9B15E-5028-4BF1-818E-0A8DFB0B3266}">
      <dgm:prSet/>
      <dgm:spPr/>
      <dgm:t>
        <a:bodyPr/>
        <a:lstStyle/>
        <a:p>
          <a:endParaRPr lang="it-IT" sz="1600"/>
        </a:p>
      </dgm:t>
    </dgm:pt>
    <dgm:pt modelId="{621AC51C-B2EA-48EF-A33D-A16454A5CC5E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Percorso di Capacitazione</a:t>
          </a:r>
        </a:p>
      </dgm:t>
    </dgm:pt>
    <dgm:pt modelId="{DB48FED3-F6DA-4A2F-B35E-67EAAB3B8CFA}" type="parTrans" cxnId="{5AAA5DC9-CED5-42B8-AE56-C2EFEB6916E4}">
      <dgm:prSet/>
      <dgm:spPr/>
      <dgm:t>
        <a:bodyPr/>
        <a:lstStyle/>
        <a:p>
          <a:endParaRPr lang="it-IT" sz="1600"/>
        </a:p>
      </dgm:t>
    </dgm:pt>
    <dgm:pt modelId="{313138D9-7F14-4C73-A93E-085C52EBA6CD}" type="sibTrans" cxnId="{5AAA5DC9-CED5-42B8-AE56-C2EFEB6916E4}">
      <dgm:prSet/>
      <dgm:spPr/>
      <dgm:t>
        <a:bodyPr/>
        <a:lstStyle/>
        <a:p>
          <a:endParaRPr lang="it-IT" sz="1600"/>
        </a:p>
      </dgm:t>
    </dgm:pt>
    <dgm:pt modelId="{AF5E4022-390B-4CDA-8B65-8FF990350592}">
      <dgm:prSet custT="1"/>
      <dgm:spPr>
        <a:ln w="28575">
          <a:solidFill>
            <a:srgbClr val="C00000"/>
          </a:solidFill>
        </a:ln>
      </dgm:spPr>
      <dgm:t>
        <a:bodyPr/>
        <a:lstStyle/>
        <a:p>
          <a:r>
            <a:rPr lang="it-IT" sz="1200" dirty="0">
              <a:latin typeface="Arial Black" panose="020B0A04020102020204" pitchFamily="34" charset="0"/>
            </a:rPr>
            <a:t>Patto Educativo di Comunità</a:t>
          </a:r>
        </a:p>
      </dgm:t>
    </dgm:pt>
    <dgm:pt modelId="{987FF5A8-9637-4CE3-B8FC-B493C18BB7AC}" type="parTrans" cxnId="{8058305B-7CA3-4153-A390-F0A978B781D5}">
      <dgm:prSet/>
      <dgm:spPr/>
      <dgm:t>
        <a:bodyPr/>
        <a:lstStyle/>
        <a:p>
          <a:endParaRPr lang="it-IT"/>
        </a:p>
      </dgm:t>
    </dgm:pt>
    <dgm:pt modelId="{E1DB781B-A1A9-45AC-81BE-C20EC0870E08}" type="sibTrans" cxnId="{8058305B-7CA3-4153-A390-F0A978B781D5}">
      <dgm:prSet/>
      <dgm:spPr/>
      <dgm:t>
        <a:bodyPr/>
        <a:lstStyle/>
        <a:p>
          <a:endParaRPr lang="it-IT"/>
        </a:p>
      </dgm:t>
    </dgm:pt>
    <dgm:pt modelId="{57939302-ABC8-40D0-B9EA-16C5F637AA8E}">
      <dgm:prSet custT="1"/>
      <dgm:spPr/>
      <dgm:t>
        <a:bodyPr/>
        <a:lstStyle/>
        <a:p>
          <a:r>
            <a:rPr lang="it-IT" sz="1200" dirty="0">
              <a:latin typeface="Arial Black" panose="020B0A04020102020204" pitchFamily="34" charset="0"/>
            </a:rPr>
            <a:t>Rete e Cultura</a:t>
          </a:r>
        </a:p>
      </dgm:t>
    </dgm:pt>
    <dgm:pt modelId="{A7F20076-BBDD-4D49-9D5C-9DC0AB63240A}" type="parTrans" cxnId="{DC1BAB9B-08DC-4865-A009-E952BFAB5E9D}">
      <dgm:prSet/>
      <dgm:spPr/>
      <dgm:t>
        <a:bodyPr/>
        <a:lstStyle/>
        <a:p>
          <a:endParaRPr lang="it-IT"/>
        </a:p>
      </dgm:t>
    </dgm:pt>
    <dgm:pt modelId="{1901815E-0477-4C92-9E26-DCC96F35F742}" type="sibTrans" cxnId="{DC1BAB9B-08DC-4865-A009-E952BFAB5E9D}">
      <dgm:prSet/>
      <dgm:spPr/>
      <dgm:t>
        <a:bodyPr/>
        <a:lstStyle/>
        <a:p>
          <a:endParaRPr lang="it-IT"/>
        </a:p>
      </dgm:t>
    </dgm:pt>
    <dgm:pt modelId="{1D752AFF-402D-4D72-9E2A-D3EEC60E8F61}" type="pres">
      <dgm:prSet presAssocID="{FBEAD98E-D075-46F4-A2AD-35BFD0A078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D6568A-0F39-4A09-92AF-6D00CEF07414}" type="pres">
      <dgm:prSet presAssocID="{A2642D5B-F8BD-45F7-AC33-8FCC412FD622}" presName="hierRoot1" presStyleCnt="0">
        <dgm:presLayoutVars>
          <dgm:hierBranch val="init"/>
        </dgm:presLayoutVars>
      </dgm:prSet>
      <dgm:spPr/>
    </dgm:pt>
    <dgm:pt modelId="{A7D3E74C-26C5-4679-8E58-C6B7CE033DC4}" type="pres">
      <dgm:prSet presAssocID="{A2642D5B-F8BD-45F7-AC33-8FCC412FD622}" presName="rootComposite1" presStyleCnt="0"/>
      <dgm:spPr/>
    </dgm:pt>
    <dgm:pt modelId="{7048037A-AE34-40EB-9F03-1085856F93E8}" type="pres">
      <dgm:prSet presAssocID="{A2642D5B-F8BD-45F7-AC33-8FCC412FD622}" presName="rootText1" presStyleLbl="node0" presStyleIdx="0" presStyleCnt="1" custScaleX="149801" custScaleY="163812">
        <dgm:presLayoutVars>
          <dgm:chPref val="3"/>
        </dgm:presLayoutVars>
      </dgm:prSet>
      <dgm:spPr/>
    </dgm:pt>
    <dgm:pt modelId="{E2152B8D-AAAC-41D5-9641-8CF20D3BABB0}" type="pres">
      <dgm:prSet presAssocID="{A2642D5B-F8BD-45F7-AC33-8FCC412FD622}" presName="rootConnector1" presStyleLbl="node1" presStyleIdx="0" presStyleCnt="0"/>
      <dgm:spPr/>
    </dgm:pt>
    <dgm:pt modelId="{680A3577-5C44-4B88-BF43-607E864BE089}" type="pres">
      <dgm:prSet presAssocID="{A2642D5B-F8BD-45F7-AC33-8FCC412FD622}" presName="hierChild2" presStyleCnt="0"/>
      <dgm:spPr/>
    </dgm:pt>
    <dgm:pt modelId="{38D03A68-CDF9-4DFF-876D-77AD88B8FD94}" type="pres">
      <dgm:prSet presAssocID="{81127CBD-4D76-4073-B8D3-8BFBCA863DF9}" presName="Name37" presStyleLbl="parChTrans1D2" presStyleIdx="0" presStyleCnt="6"/>
      <dgm:spPr/>
    </dgm:pt>
    <dgm:pt modelId="{0305D5FD-8DE4-4A61-A904-90D580E6CEFA}" type="pres">
      <dgm:prSet presAssocID="{7CDFB62A-B6A4-4058-B6DD-19807263FE42}" presName="hierRoot2" presStyleCnt="0">
        <dgm:presLayoutVars>
          <dgm:hierBranch val="init"/>
        </dgm:presLayoutVars>
      </dgm:prSet>
      <dgm:spPr/>
    </dgm:pt>
    <dgm:pt modelId="{0DD198D8-3B31-4DC9-A11B-969AE8FF8C0D}" type="pres">
      <dgm:prSet presAssocID="{7CDFB62A-B6A4-4058-B6DD-19807263FE42}" presName="rootComposite" presStyleCnt="0"/>
      <dgm:spPr/>
    </dgm:pt>
    <dgm:pt modelId="{BAD65BB2-A3EC-41A4-B4F4-4131B7131163}" type="pres">
      <dgm:prSet presAssocID="{7CDFB62A-B6A4-4058-B6DD-19807263FE42}" presName="rootText" presStyleLbl="node2" presStyleIdx="0" presStyleCnt="6">
        <dgm:presLayoutVars>
          <dgm:chPref val="3"/>
        </dgm:presLayoutVars>
      </dgm:prSet>
      <dgm:spPr/>
    </dgm:pt>
    <dgm:pt modelId="{02601E29-5030-4546-80D4-EF2CCDF63F90}" type="pres">
      <dgm:prSet presAssocID="{7CDFB62A-B6A4-4058-B6DD-19807263FE42}" presName="rootConnector" presStyleLbl="node2" presStyleIdx="0" presStyleCnt="6"/>
      <dgm:spPr/>
    </dgm:pt>
    <dgm:pt modelId="{B6A0C3F6-3140-4FA2-AE50-3919E5385924}" type="pres">
      <dgm:prSet presAssocID="{7CDFB62A-B6A4-4058-B6DD-19807263FE42}" presName="hierChild4" presStyleCnt="0"/>
      <dgm:spPr/>
    </dgm:pt>
    <dgm:pt modelId="{F8C6E679-857A-4BEB-991F-C20DE2DF7956}" type="pres">
      <dgm:prSet presAssocID="{336FBFAF-BD7D-4FD0-A052-2BE9CA909DD7}" presName="Name37" presStyleLbl="parChTrans1D3" presStyleIdx="0" presStyleCnt="16"/>
      <dgm:spPr/>
    </dgm:pt>
    <dgm:pt modelId="{C9D66E5F-911B-4187-B71A-2658CBD5F1DF}" type="pres">
      <dgm:prSet presAssocID="{773321B3-E6D9-4FBF-99A0-25B6C198C895}" presName="hierRoot2" presStyleCnt="0">
        <dgm:presLayoutVars>
          <dgm:hierBranch val="init"/>
        </dgm:presLayoutVars>
      </dgm:prSet>
      <dgm:spPr/>
    </dgm:pt>
    <dgm:pt modelId="{1C4A317C-1C5F-402A-A9C4-FF7D0129E98E}" type="pres">
      <dgm:prSet presAssocID="{773321B3-E6D9-4FBF-99A0-25B6C198C895}" presName="rootComposite" presStyleCnt="0"/>
      <dgm:spPr/>
    </dgm:pt>
    <dgm:pt modelId="{ED05C0FE-EE17-4095-9F87-5CE8399BBA94}" type="pres">
      <dgm:prSet presAssocID="{773321B3-E6D9-4FBF-99A0-25B6C198C895}" presName="rootText" presStyleLbl="node3" presStyleIdx="0" presStyleCnt="16">
        <dgm:presLayoutVars>
          <dgm:chPref val="3"/>
        </dgm:presLayoutVars>
      </dgm:prSet>
      <dgm:spPr/>
    </dgm:pt>
    <dgm:pt modelId="{B17B9245-B5BD-4453-8738-B058356633A7}" type="pres">
      <dgm:prSet presAssocID="{773321B3-E6D9-4FBF-99A0-25B6C198C895}" presName="rootConnector" presStyleLbl="node3" presStyleIdx="0" presStyleCnt="16"/>
      <dgm:spPr/>
    </dgm:pt>
    <dgm:pt modelId="{CE175C82-3382-48DA-9C0C-9B9315133447}" type="pres">
      <dgm:prSet presAssocID="{773321B3-E6D9-4FBF-99A0-25B6C198C895}" presName="hierChild4" presStyleCnt="0"/>
      <dgm:spPr/>
    </dgm:pt>
    <dgm:pt modelId="{BD2CD7D2-1A6D-4221-85EA-1B6956DD20C2}" type="pres">
      <dgm:prSet presAssocID="{773321B3-E6D9-4FBF-99A0-25B6C198C895}" presName="hierChild5" presStyleCnt="0"/>
      <dgm:spPr/>
    </dgm:pt>
    <dgm:pt modelId="{FB44EC9C-1D75-463C-93C7-4616CC78167D}" type="pres">
      <dgm:prSet presAssocID="{F6581B56-998D-4867-8C1D-4DAC2F14A2CD}" presName="Name37" presStyleLbl="parChTrans1D3" presStyleIdx="1" presStyleCnt="16"/>
      <dgm:spPr/>
    </dgm:pt>
    <dgm:pt modelId="{95D374FE-91CE-4989-AB5A-4A41C2AED4DE}" type="pres">
      <dgm:prSet presAssocID="{2EEEC5D7-ADD9-4B07-8327-8FD03F910D2D}" presName="hierRoot2" presStyleCnt="0">
        <dgm:presLayoutVars>
          <dgm:hierBranch val="init"/>
        </dgm:presLayoutVars>
      </dgm:prSet>
      <dgm:spPr/>
    </dgm:pt>
    <dgm:pt modelId="{1D036A65-45D4-4CE3-BE69-E62BF413F569}" type="pres">
      <dgm:prSet presAssocID="{2EEEC5D7-ADD9-4B07-8327-8FD03F910D2D}" presName="rootComposite" presStyleCnt="0"/>
      <dgm:spPr/>
    </dgm:pt>
    <dgm:pt modelId="{11760622-9CED-458A-93E6-D452DF0910E4}" type="pres">
      <dgm:prSet presAssocID="{2EEEC5D7-ADD9-4B07-8327-8FD03F910D2D}" presName="rootText" presStyleLbl="node3" presStyleIdx="1" presStyleCnt="16">
        <dgm:presLayoutVars>
          <dgm:chPref val="3"/>
        </dgm:presLayoutVars>
      </dgm:prSet>
      <dgm:spPr/>
    </dgm:pt>
    <dgm:pt modelId="{BFA1AE30-B3FD-429D-BA84-8687D3C1CCDC}" type="pres">
      <dgm:prSet presAssocID="{2EEEC5D7-ADD9-4B07-8327-8FD03F910D2D}" presName="rootConnector" presStyleLbl="node3" presStyleIdx="1" presStyleCnt="16"/>
      <dgm:spPr/>
    </dgm:pt>
    <dgm:pt modelId="{A55A7C3E-B17F-4B41-87C9-793B3FEFE2BA}" type="pres">
      <dgm:prSet presAssocID="{2EEEC5D7-ADD9-4B07-8327-8FD03F910D2D}" presName="hierChild4" presStyleCnt="0"/>
      <dgm:spPr/>
    </dgm:pt>
    <dgm:pt modelId="{004B2B71-8475-4A2D-A736-2F44DE28F709}" type="pres">
      <dgm:prSet presAssocID="{2EEEC5D7-ADD9-4B07-8327-8FD03F910D2D}" presName="hierChild5" presStyleCnt="0"/>
      <dgm:spPr/>
    </dgm:pt>
    <dgm:pt modelId="{6965CFE5-975D-444B-873F-354E26D954C2}" type="pres">
      <dgm:prSet presAssocID="{7CDFB62A-B6A4-4058-B6DD-19807263FE42}" presName="hierChild5" presStyleCnt="0"/>
      <dgm:spPr/>
    </dgm:pt>
    <dgm:pt modelId="{B6356BB7-0450-49E8-8D70-DA76B02A07FC}" type="pres">
      <dgm:prSet presAssocID="{03473174-AC6D-495A-925D-B44963D13CC2}" presName="Name37" presStyleLbl="parChTrans1D2" presStyleIdx="1" presStyleCnt="6"/>
      <dgm:spPr/>
    </dgm:pt>
    <dgm:pt modelId="{8A1BECC1-66F8-4CA1-A42C-D095737BC77F}" type="pres">
      <dgm:prSet presAssocID="{08B14CCD-2215-45BE-B228-B577C8A208C9}" presName="hierRoot2" presStyleCnt="0">
        <dgm:presLayoutVars>
          <dgm:hierBranch val="init"/>
        </dgm:presLayoutVars>
      </dgm:prSet>
      <dgm:spPr/>
    </dgm:pt>
    <dgm:pt modelId="{057E3E0A-A5A1-4331-9080-B530C0C92BA2}" type="pres">
      <dgm:prSet presAssocID="{08B14CCD-2215-45BE-B228-B577C8A208C9}" presName="rootComposite" presStyleCnt="0"/>
      <dgm:spPr/>
    </dgm:pt>
    <dgm:pt modelId="{21A3C45B-6663-49D8-931C-3AA4424AB296}" type="pres">
      <dgm:prSet presAssocID="{08B14CCD-2215-45BE-B228-B577C8A208C9}" presName="rootText" presStyleLbl="node2" presStyleIdx="1" presStyleCnt="6">
        <dgm:presLayoutVars>
          <dgm:chPref val="3"/>
        </dgm:presLayoutVars>
      </dgm:prSet>
      <dgm:spPr/>
    </dgm:pt>
    <dgm:pt modelId="{6A2BDA14-969E-4B92-A531-31393C212C3C}" type="pres">
      <dgm:prSet presAssocID="{08B14CCD-2215-45BE-B228-B577C8A208C9}" presName="rootConnector" presStyleLbl="node2" presStyleIdx="1" presStyleCnt="6"/>
      <dgm:spPr/>
    </dgm:pt>
    <dgm:pt modelId="{656E54AB-337A-4C50-87B9-FC652263212D}" type="pres">
      <dgm:prSet presAssocID="{08B14CCD-2215-45BE-B228-B577C8A208C9}" presName="hierChild4" presStyleCnt="0"/>
      <dgm:spPr/>
    </dgm:pt>
    <dgm:pt modelId="{415C7F82-A1F2-4B7C-B71B-987EBF2C4089}" type="pres">
      <dgm:prSet presAssocID="{2C6BB3EC-6525-4E22-8E22-3911642422D7}" presName="Name37" presStyleLbl="parChTrans1D3" presStyleIdx="2" presStyleCnt="16"/>
      <dgm:spPr/>
    </dgm:pt>
    <dgm:pt modelId="{AD496A7A-F052-407C-B6FC-4AF3FB226CF1}" type="pres">
      <dgm:prSet presAssocID="{2070A9C1-E182-4C41-A256-5BD7CD6CB71C}" presName="hierRoot2" presStyleCnt="0">
        <dgm:presLayoutVars>
          <dgm:hierBranch val="init"/>
        </dgm:presLayoutVars>
      </dgm:prSet>
      <dgm:spPr/>
    </dgm:pt>
    <dgm:pt modelId="{B220E2BD-56F3-484F-8ECE-6070C195EC12}" type="pres">
      <dgm:prSet presAssocID="{2070A9C1-E182-4C41-A256-5BD7CD6CB71C}" presName="rootComposite" presStyleCnt="0"/>
      <dgm:spPr/>
    </dgm:pt>
    <dgm:pt modelId="{FE54BBC7-9045-404A-A017-ED9E11453AFE}" type="pres">
      <dgm:prSet presAssocID="{2070A9C1-E182-4C41-A256-5BD7CD6CB71C}" presName="rootText" presStyleLbl="node3" presStyleIdx="2" presStyleCnt="16">
        <dgm:presLayoutVars>
          <dgm:chPref val="3"/>
        </dgm:presLayoutVars>
      </dgm:prSet>
      <dgm:spPr/>
    </dgm:pt>
    <dgm:pt modelId="{C9516DB7-93F7-4A2A-835A-DA8F2AB3896E}" type="pres">
      <dgm:prSet presAssocID="{2070A9C1-E182-4C41-A256-5BD7CD6CB71C}" presName="rootConnector" presStyleLbl="node3" presStyleIdx="2" presStyleCnt="16"/>
      <dgm:spPr/>
    </dgm:pt>
    <dgm:pt modelId="{6ADFE242-A3D4-4A46-8586-9CD038CBB07D}" type="pres">
      <dgm:prSet presAssocID="{2070A9C1-E182-4C41-A256-5BD7CD6CB71C}" presName="hierChild4" presStyleCnt="0"/>
      <dgm:spPr/>
    </dgm:pt>
    <dgm:pt modelId="{91665A3A-B365-4078-B663-51CC424C5F7A}" type="pres">
      <dgm:prSet presAssocID="{2070A9C1-E182-4C41-A256-5BD7CD6CB71C}" presName="hierChild5" presStyleCnt="0"/>
      <dgm:spPr/>
    </dgm:pt>
    <dgm:pt modelId="{176BC276-0B9F-4D4D-9AD8-B0F4CEC44FB5}" type="pres">
      <dgm:prSet presAssocID="{AD72DEAA-5754-44AD-A9EA-B9671DB7219A}" presName="Name37" presStyleLbl="parChTrans1D3" presStyleIdx="3" presStyleCnt="16"/>
      <dgm:spPr/>
    </dgm:pt>
    <dgm:pt modelId="{83F68026-9BE5-4E30-B00A-39D3AC934F09}" type="pres">
      <dgm:prSet presAssocID="{C889D2CF-5D7D-43EE-A4F1-D7D4F4DF4EF8}" presName="hierRoot2" presStyleCnt="0">
        <dgm:presLayoutVars>
          <dgm:hierBranch val="init"/>
        </dgm:presLayoutVars>
      </dgm:prSet>
      <dgm:spPr/>
    </dgm:pt>
    <dgm:pt modelId="{3207E60B-4843-4102-AA8E-15F545624C2A}" type="pres">
      <dgm:prSet presAssocID="{C889D2CF-5D7D-43EE-A4F1-D7D4F4DF4EF8}" presName="rootComposite" presStyleCnt="0"/>
      <dgm:spPr/>
    </dgm:pt>
    <dgm:pt modelId="{76D28187-11FF-4CE1-B138-310481C45F7A}" type="pres">
      <dgm:prSet presAssocID="{C889D2CF-5D7D-43EE-A4F1-D7D4F4DF4EF8}" presName="rootText" presStyleLbl="node3" presStyleIdx="3" presStyleCnt="16">
        <dgm:presLayoutVars>
          <dgm:chPref val="3"/>
        </dgm:presLayoutVars>
      </dgm:prSet>
      <dgm:spPr/>
    </dgm:pt>
    <dgm:pt modelId="{68830F6B-0202-4C6C-8353-81E029E915F9}" type="pres">
      <dgm:prSet presAssocID="{C889D2CF-5D7D-43EE-A4F1-D7D4F4DF4EF8}" presName="rootConnector" presStyleLbl="node3" presStyleIdx="3" presStyleCnt="16"/>
      <dgm:spPr/>
    </dgm:pt>
    <dgm:pt modelId="{62213D8D-3BFC-486F-9520-01A259B39898}" type="pres">
      <dgm:prSet presAssocID="{C889D2CF-5D7D-43EE-A4F1-D7D4F4DF4EF8}" presName="hierChild4" presStyleCnt="0"/>
      <dgm:spPr/>
    </dgm:pt>
    <dgm:pt modelId="{970CAF24-EB2F-4A8A-9F12-1918CDEEDF3E}" type="pres">
      <dgm:prSet presAssocID="{C889D2CF-5D7D-43EE-A4F1-D7D4F4DF4EF8}" presName="hierChild5" presStyleCnt="0"/>
      <dgm:spPr/>
    </dgm:pt>
    <dgm:pt modelId="{F72294A4-1B95-459C-97C5-A3B31952D42F}" type="pres">
      <dgm:prSet presAssocID="{E10F4846-C2D6-46B5-BC1C-59D8E5AC0A20}" presName="Name37" presStyleLbl="parChTrans1D3" presStyleIdx="4" presStyleCnt="16"/>
      <dgm:spPr/>
    </dgm:pt>
    <dgm:pt modelId="{63CB158C-1367-42CD-A84F-5D997C565EDE}" type="pres">
      <dgm:prSet presAssocID="{101DEA7A-592F-4C82-A9C9-964E720E9F27}" presName="hierRoot2" presStyleCnt="0">
        <dgm:presLayoutVars>
          <dgm:hierBranch val="init"/>
        </dgm:presLayoutVars>
      </dgm:prSet>
      <dgm:spPr/>
    </dgm:pt>
    <dgm:pt modelId="{01B621C5-5537-4DCD-A26B-D0DCF75857E2}" type="pres">
      <dgm:prSet presAssocID="{101DEA7A-592F-4C82-A9C9-964E720E9F27}" presName="rootComposite" presStyleCnt="0"/>
      <dgm:spPr/>
    </dgm:pt>
    <dgm:pt modelId="{4CBF554C-C348-41EC-9DBB-7FE5A297D4BF}" type="pres">
      <dgm:prSet presAssocID="{101DEA7A-592F-4C82-A9C9-964E720E9F27}" presName="rootText" presStyleLbl="node3" presStyleIdx="4" presStyleCnt="16">
        <dgm:presLayoutVars>
          <dgm:chPref val="3"/>
        </dgm:presLayoutVars>
      </dgm:prSet>
      <dgm:spPr/>
    </dgm:pt>
    <dgm:pt modelId="{B4F883B6-0F6B-4C9F-9CFF-C08C034DAEE0}" type="pres">
      <dgm:prSet presAssocID="{101DEA7A-592F-4C82-A9C9-964E720E9F27}" presName="rootConnector" presStyleLbl="node3" presStyleIdx="4" presStyleCnt="16"/>
      <dgm:spPr/>
    </dgm:pt>
    <dgm:pt modelId="{9730F874-4E2F-4211-82A8-AC960A4D4603}" type="pres">
      <dgm:prSet presAssocID="{101DEA7A-592F-4C82-A9C9-964E720E9F27}" presName="hierChild4" presStyleCnt="0"/>
      <dgm:spPr/>
    </dgm:pt>
    <dgm:pt modelId="{F1B3B49C-B3DC-4EAE-A5D6-7277BFD8440A}" type="pres">
      <dgm:prSet presAssocID="{101DEA7A-592F-4C82-A9C9-964E720E9F27}" presName="hierChild5" presStyleCnt="0"/>
      <dgm:spPr/>
    </dgm:pt>
    <dgm:pt modelId="{AA430004-F746-4FC8-80BA-10AF47A0B816}" type="pres">
      <dgm:prSet presAssocID="{08B14CCD-2215-45BE-B228-B577C8A208C9}" presName="hierChild5" presStyleCnt="0"/>
      <dgm:spPr/>
    </dgm:pt>
    <dgm:pt modelId="{725B79A9-EA8B-488D-8131-DC967D656953}" type="pres">
      <dgm:prSet presAssocID="{96D01AD3-0B20-4DAD-B5D3-6B38BA15D505}" presName="Name37" presStyleLbl="parChTrans1D2" presStyleIdx="2" presStyleCnt="6"/>
      <dgm:spPr/>
    </dgm:pt>
    <dgm:pt modelId="{7E88A7DC-CF1D-4C15-A864-1C588E1E6C78}" type="pres">
      <dgm:prSet presAssocID="{AEB12565-2C54-44C4-B27E-9CB299A35C5D}" presName="hierRoot2" presStyleCnt="0">
        <dgm:presLayoutVars>
          <dgm:hierBranch val="init"/>
        </dgm:presLayoutVars>
      </dgm:prSet>
      <dgm:spPr/>
    </dgm:pt>
    <dgm:pt modelId="{8034F74D-25AC-442D-9007-D2CA939A0A50}" type="pres">
      <dgm:prSet presAssocID="{AEB12565-2C54-44C4-B27E-9CB299A35C5D}" presName="rootComposite" presStyleCnt="0"/>
      <dgm:spPr/>
    </dgm:pt>
    <dgm:pt modelId="{C0469E87-D660-4DFC-9D50-DFDE39A29AC5}" type="pres">
      <dgm:prSet presAssocID="{AEB12565-2C54-44C4-B27E-9CB299A35C5D}" presName="rootText" presStyleLbl="node2" presStyleIdx="2" presStyleCnt="6" custScaleX="98353" custScaleY="104004">
        <dgm:presLayoutVars>
          <dgm:chPref val="3"/>
        </dgm:presLayoutVars>
      </dgm:prSet>
      <dgm:spPr/>
    </dgm:pt>
    <dgm:pt modelId="{79CC1FA4-3B20-4F6A-BDA2-D32D19A9A2BA}" type="pres">
      <dgm:prSet presAssocID="{AEB12565-2C54-44C4-B27E-9CB299A35C5D}" presName="rootConnector" presStyleLbl="node2" presStyleIdx="2" presStyleCnt="6"/>
      <dgm:spPr/>
    </dgm:pt>
    <dgm:pt modelId="{BA658982-82F6-45A4-A9A7-754FE6EB6E1E}" type="pres">
      <dgm:prSet presAssocID="{AEB12565-2C54-44C4-B27E-9CB299A35C5D}" presName="hierChild4" presStyleCnt="0"/>
      <dgm:spPr/>
    </dgm:pt>
    <dgm:pt modelId="{84A860AB-61EF-474F-A631-D19C29C77907}" type="pres">
      <dgm:prSet presAssocID="{F3D8BD07-F3B1-4015-B806-65DE4806A1CF}" presName="Name37" presStyleLbl="parChTrans1D3" presStyleIdx="5" presStyleCnt="16"/>
      <dgm:spPr/>
    </dgm:pt>
    <dgm:pt modelId="{F5544F62-1F47-4B6C-AC9D-8DB5C3FB390E}" type="pres">
      <dgm:prSet presAssocID="{94A5ECAC-C7BA-4A7C-9E75-45349FDE1236}" presName="hierRoot2" presStyleCnt="0">
        <dgm:presLayoutVars>
          <dgm:hierBranch val="init"/>
        </dgm:presLayoutVars>
      </dgm:prSet>
      <dgm:spPr/>
    </dgm:pt>
    <dgm:pt modelId="{737C8212-50DA-4E11-8D81-34CAF26147E5}" type="pres">
      <dgm:prSet presAssocID="{94A5ECAC-C7BA-4A7C-9E75-45349FDE1236}" presName="rootComposite" presStyleCnt="0"/>
      <dgm:spPr/>
    </dgm:pt>
    <dgm:pt modelId="{9AA4D493-D480-4D2E-883C-968B079B9C46}" type="pres">
      <dgm:prSet presAssocID="{94A5ECAC-C7BA-4A7C-9E75-45349FDE1236}" presName="rootText" presStyleLbl="node3" presStyleIdx="5" presStyleCnt="16">
        <dgm:presLayoutVars>
          <dgm:chPref val="3"/>
        </dgm:presLayoutVars>
      </dgm:prSet>
      <dgm:spPr/>
    </dgm:pt>
    <dgm:pt modelId="{0F254836-1BE7-4F1A-B8DC-A54A6CF6063B}" type="pres">
      <dgm:prSet presAssocID="{94A5ECAC-C7BA-4A7C-9E75-45349FDE1236}" presName="rootConnector" presStyleLbl="node3" presStyleIdx="5" presStyleCnt="16"/>
      <dgm:spPr/>
    </dgm:pt>
    <dgm:pt modelId="{AED1E52D-B3E8-48F1-8138-600DBB9BCB02}" type="pres">
      <dgm:prSet presAssocID="{94A5ECAC-C7BA-4A7C-9E75-45349FDE1236}" presName="hierChild4" presStyleCnt="0"/>
      <dgm:spPr/>
    </dgm:pt>
    <dgm:pt modelId="{58ECE9CA-77FF-49C2-970D-F6CD5BD3B4F6}" type="pres">
      <dgm:prSet presAssocID="{94A5ECAC-C7BA-4A7C-9E75-45349FDE1236}" presName="hierChild5" presStyleCnt="0"/>
      <dgm:spPr/>
    </dgm:pt>
    <dgm:pt modelId="{F8CE3C58-52C3-488B-B832-878FA4AD81EC}" type="pres">
      <dgm:prSet presAssocID="{FF12D8C6-786B-4465-939A-51545A116F00}" presName="Name37" presStyleLbl="parChTrans1D3" presStyleIdx="6" presStyleCnt="16"/>
      <dgm:spPr/>
    </dgm:pt>
    <dgm:pt modelId="{D65D45A6-21CD-43D9-A956-BA84EAEC3671}" type="pres">
      <dgm:prSet presAssocID="{EBE15A3E-2369-40F6-ACDD-371FCC0F1AB1}" presName="hierRoot2" presStyleCnt="0">
        <dgm:presLayoutVars>
          <dgm:hierBranch val="init"/>
        </dgm:presLayoutVars>
      </dgm:prSet>
      <dgm:spPr/>
    </dgm:pt>
    <dgm:pt modelId="{18D92EA0-32CA-40FB-A14E-F45DDC254509}" type="pres">
      <dgm:prSet presAssocID="{EBE15A3E-2369-40F6-ACDD-371FCC0F1AB1}" presName="rootComposite" presStyleCnt="0"/>
      <dgm:spPr/>
    </dgm:pt>
    <dgm:pt modelId="{258B59D9-94CC-447F-B132-4021FE6DAF5D}" type="pres">
      <dgm:prSet presAssocID="{EBE15A3E-2369-40F6-ACDD-371FCC0F1AB1}" presName="rootText" presStyleLbl="node3" presStyleIdx="6" presStyleCnt="16">
        <dgm:presLayoutVars>
          <dgm:chPref val="3"/>
        </dgm:presLayoutVars>
      </dgm:prSet>
      <dgm:spPr/>
    </dgm:pt>
    <dgm:pt modelId="{F92427E7-A573-493B-8D1C-0D4734BCF464}" type="pres">
      <dgm:prSet presAssocID="{EBE15A3E-2369-40F6-ACDD-371FCC0F1AB1}" presName="rootConnector" presStyleLbl="node3" presStyleIdx="6" presStyleCnt="16"/>
      <dgm:spPr/>
    </dgm:pt>
    <dgm:pt modelId="{214C8E7C-A241-4F84-AF7F-15277FAF6E68}" type="pres">
      <dgm:prSet presAssocID="{EBE15A3E-2369-40F6-ACDD-371FCC0F1AB1}" presName="hierChild4" presStyleCnt="0"/>
      <dgm:spPr/>
    </dgm:pt>
    <dgm:pt modelId="{73CF651A-6D5F-4177-BB5E-9EE2DF63CAD9}" type="pres">
      <dgm:prSet presAssocID="{EBE15A3E-2369-40F6-ACDD-371FCC0F1AB1}" presName="hierChild5" presStyleCnt="0"/>
      <dgm:spPr/>
    </dgm:pt>
    <dgm:pt modelId="{52EA9009-3961-4461-83CE-C77CE61170E7}" type="pres">
      <dgm:prSet presAssocID="{98FF796F-E717-4FAE-9095-00ECC74ED089}" presName="Name37" presStyleLbl="parChTrans1D3" presStyleIdx="7" presStyleCnt="16"/>
      <dgm:spPr/>
    </dgm:pt>
    <dgm:pt modelId="{A0481532-4FA3-4E98-BC87-7DD8BF606657}" type="pres">
      <dgm:prSet presAssocID="{712F8820-6036-4336-85FF-F4B37552E38E}" presName="hierRoot2" presStyleCnt="0">
        <dgm:presLayoutVars>
          <dgm:hierBranch val="init"/>
        </dgm:presLayoutVars>
      </dgm:prSet>
      <dgm:spPr/>
    </dgm:pt>
    <dgm:pt modelId="{1D0144DF-EBF6-4297-AB38-FCBF10CECF96}" type="pres">
      <dgm:prSet presAssocID="{712F8820-6036-4336-85FF-F4B37552E38E}" presName="rootComposite" presStyleCnt="0"/>
      <dgm:spPr/>
    </dgm:pt>
    <dgm:pt modelId="{6E50B866-E53F-495C-9F8A-1728FEA91C23}" type="pres">
      <dgm:prSet presAssocID="{712F8820-6036-4336-85FF-F4B37552E38E}" presName="rootText" presStyleLbl="node3" presStyleIdx="7" presStyleCnt="16">
        <dgm:presLayoutVars>
          <dgm:chPref val="3"/>
        </dgm:presLayoutVars>
      </dgm:prSet>
      <dgm:spPr/>
    </dgm:pt>
    <dgm:pt modelId="{6A6842F8-8A0F-47B2-9080-6CF3E6A6E33A}" type="pres">
      <dgm:prSet presAssocID="{712F8820-6036-4336-85FF-F4B37552E38E}" presName="rootConnector" presStyleLbl="node3" presStyleIdx="7" presStyleCnt="16"/>
      <dgm:spPr/>
    </dgm:pt>
    <dgm:pt modelId="{8092378B-DA29-42A5-8E35-3DD3F85C4578}" type="pres">
      <dgm:prSet presAssocID="{712F8820-6036-4336-85FF-F4B37552E38E}" presName="hierChild4" presStyleCnt="0"/>
      <dgm:spPr/>
    </dgm:pt>
    <dgm:pt modelId="{A80AB618-F4C9-4E3D-BB65-00627D0FEDD4}" type="pres">
      <dgm:prSet presAssocID="{712F8820-6036-4336-85FF-F4B37552E38E}" presName="hierChild5" presStyleCnt="0"/>
      <dgm:spPr/>
    </dgm:pt>
    <dgm:pt modelId="{90032E49-4585-4CB2-B684-858E4A28449C}" type="pres">
      <dgm:prSet presAssocID="{88A4047D-A184-4DBC-8D4E-3DE86E4730FE}" presName="Name37" presStyleLbl="parChTrans1D3" presStyleIdx="8" presStyleCnt="16"/>
      <dgm:spPr/>
    </dgm:pt>
    <dgm:pt modelId="{26E433BF-A13B-43E3-9862-1BCD6FBD1B69}" type="pres">
      <dgm:prSet presAssocID="{6FA67EAF-5D2E-4A75-AC3F-F4202913F46E}" presName="hierRoot2" presStyleCnt="0">
        <dgm:presLayoutVars>
          <dgm:hierBranch val="init"/>
        </dgm:presLayoutVars>
      </dgm:prSet>
      <dgm:spPr/>
    </dgm:pt>
    <dgm:pt modelId="{E61545AB-3490-4BB6-B80A-153092E699A8}" type="pres">
      <dgm:prSet presAssocID="{6FA67EAF-5D2E-4A75-AC3F-F4202913F46E}" presName="rootComposite" presStyleCnt="0"/>
      <dgm:spPr/>
    </dgm:pt>
    <dgm:pt modelId="{3948DBAF-8A83-4666-A3CA-CB566B48637B}" type="pres">
      <dgm:prSet presAssocID="{6FA67EAF-5D2E-4A75-AC3F-F4202913F46E}" presName="rootText" presStyleLbl="node3" presStyleIdx="8" presStyleCnt="16">
        <dgm:presLayoutVars>
          <dgm:chPref val="3"/>
        </dgm:presLayoutVars>
      </dgm:prSet>
      <dgm:spPr/>
    </dgm:pt>
    <dgm:pt modelId="{DB471A35-D5C7-4D29-9966-414EA0D42A2C}" type="pres">
      <dgm:prSet presAssocID="{6FA67EAF-5D2E-4A75-AC3F-F4202913F46E}" presName="rootConnector" presStyleLbl="node3" presStyleIdx="8" presStyleCnt="16"/>
      <dgm:spPr/>
    </dgm:pt>
    <dgm:pt modelId="{E1D84376-7D8D-41EE-9D01-44C542B84E6E}" type="pres">
      <dgm:prSet presAssocID="{6FA67EAF-5D2E-4A75-AC3F-F4202913F46E}" presName="hierChild4" presStyleCnt="0"/>
      <dgm:spPr/>
    </dgm:pt>
    <dgm:pt modelId="{1C27C324-6FC0-4722-B673-6C8A7E6C115D}" type="pres">
      <dgm:prSet presAssocID="{6FA67EAF-5D2E-4A75-AC3F-F4202913F46E}" presName="hierChild5" presStyleCnt="0"/>
      <dgm:spPr/>
    </dgm:pt>
    <dgm:pt modelId="{04F88CA0-8B07-4A13-A8F9-217730B90DC9}" type="pres">
      <dgm:prSet presAssocID="{AEB12565-2C54-44C4-B27E-9CB299A35C5D}" presName="hierChild5" presStyleCnt="0"/>
      <dgm:spPr/>
    </dgm:pt>
    <dgm:pt modelId="{25E4C55B-E2CE-4720-8EF1-7B5598469277}" type="pres">
      <dgm:prSet presAssocID="{DEAA5C40-DF0A-4058-9448-C71DF629CD8C}" presName="Name37" presStyleLbl="parChTrans1D2" presStyleIdx="3" presStyleCnt="6"/>
      <dgm:spPr/>
    </dgm:pt>
    <dgm:pt modelId="{0E1B665D-2649-4BC9-81C9-EB3365E39489}" type="pres">
      <dgm:prSet presAssocID="{53BF712A-D800-4BDC-BD7E-BB6203E93811}" presName="hierRoot2" presStyleCnt="0">
        <dgm:presLayoutVars>
          <dgm:hierBranch val="init"/>
        </dgm:presLayoutVars>
      </dgm:prSet>
      <dgm:spPr/>
    </dgm:pt>
    <dgm:pt modelId="{F31B5F92-5217-4C1A-BE92-861321BE41C0}" type="pres">
      <dgm:prSet presAssocID="{53BF712A-D800-4BDC-BD7E-BB6203E93811}" presName="rootComposite" presStyleCnt="0"/>
      <dgm:spPr/>
    </dgm:pt>
    <dgm:pt modelId="{78CA01F1-FF4B-42D9-A113-5C33F33F75BB}" type="pres">
      <dgm:prSet presAssocID="{53BF712A-D800-4BDC-BD7E-BB6203E93811}" presName="rootText" presStyleLbl="node2" presStyleIdx="3" presStyleCnt="6">
        <dgm:presLayoutVars>
          <dgm:chPref val="3"/>
        </dgm:presLayoutVars>
      </dgm:prSet>
      <dgm:spPr/>
    </dgm:pt>
    <dgm:pt modelId="{F2F3ECC7-0CD8-4232-AD2B-B55DA2BC64F0}" type="pres">
      <dgm:prSet presAssocID="{53BF712A-D800-4BDC-BD7E-BB6203E93811}" presName="rootConnector" presStyleLbl="node2" presStyleIdx="3" presStyleCnt="6"/>
      <dgm:spPr/>
    </dgm:pt>
    <dgm:pt modelId="{9984F0C9-5BA2-4C86-B44F-48AB83041176}" type="pres">
      <dgm:prSet presAssocID="{53BF712A-D800-4BDC-BD7E-BB6203E93811}" presName="hierChild4" presStyleCnt="0"/>
      <dgm:spPr/>
    </dgm:pt>
    <dgm:pt modelId="{02B38D2F-480B-486B-BDE3-61C8BA017E5B}" type="pres">
      <dgm:prSet presAssocID="{E295925D-B788-4D98-8D99-ACB520F72F6E}" presName="Name37" presStyleLbl="parChTrans1D3" presStyleIdx="9" presStyleCnt="16"/>
      <dgm:spPr/>
    </dgm:pt>
    <dgm:pt modelId="{00183C0D-6C3F-42B6-84FF-5A09AF895C8C}" type="pres">
      <dgm:prSet presAssocID="{552088A7-CCF5-4A0A-8717-A5EE9927F27E}" presName="hierRoot2" presStyleCnt="0">
        <dgm:presLayoutVars>
          <dgm:hierBranch val="init"/>
        </dgm:presLayoutVars>
      </dgm:prSet>
      <dgm:spPr/>
    </dgm:pt>
    <dgm:pt modelId="{98DEB8F6-8F25-4ABD-BA45-65E66B026ACB}" type="pres">
      <dgm:prSet presAssocID="{552088A7-CCF5-4A0A-8717-A5EE9927F27E}" presName="rootComposite" presStyleCnt="0"/>
      <dgm:spPr/>
    </dgm:pt>
    <dgm:pt modelId="{119D245C-0140-4CD3-960A-918C89B554E7}" type="pres">
      <dgm:prSet presAssocID="{552088A7-CCF5-4A0A-8717-A5EE9927F27E}" presName="rootText" presStyleLbl="node3" presStyleIdx="9" presStyleCnt="16">
        <dgm:presLayoutVars>
          <dgm:chPref val="3"/>
        </dgm:presLayoutVars>
      </dgm:prSet>
      <dgm:spPr/>
    </dgm:pt>
    <dgm:pt modelId="{43CF95FD-99C1-4B05-B6A5-9C151EE6BD7B}" type="pres">
      <dgm:prSet presAssocID="{552088A7-CCF5-4A0A-8717-A5EE9927F27E}" presName="rootConnector" presStyleLbl="node3" presStyleIdx="9" presStyleCnt="16"/>
      <dgm:spPr/>
    </dgm:pt>
    <dgm:pt modelId="{852ABE93-5603-406B-BA7F-2EF7CE5261EF}" type="pres">
      <dgm:prSet presAssocID="{552088A7-CCF5-4A0A-8717-A5EE9927F27E}" presName="hierChild4" presStyleCnt="0"/>
      <dgm:spPr/>
    </dgm:pt>
    <dgm:pt modelId="{E28A9962-078A-484B-8D2D-EE73AD715B89}" type="pres">
      <dgm:prSet presAssocID="{552088A7-CCF5-4A0A-8717-A5EE9927F27E}" presName="hierChild5" presStyleCnt="0"/>
      <dgm:spPr/>
    </dgm:pt>
    <dgm:pt modelId="{A9B8396D-977C-4D57-BB1B-CEF303B31787}" type="pres">
      <dgm:prSet presAssocID="{987FF5A8-9637-4CE3-B8FC-B493C18BB7AC}" presName="Name37" presStyleLbl="parChTrans1D3" presStyleIdx="10" presStyleCnt="16"/>
      <dgm:spPr/>
    </dgm:pt>
    <dgm:pt modelId="{926F8B3C-CB71-4DFC-90AC-A51429A425F7}" type="pres">
      <dgm:prSet presAssocID="{AF5E4022-390B-4CDA-8B65-8FF990350592}" presName="hierRoot2" presStyleCnt="0">
        <dgm:presLayoutVars>
          <dgm:hierBranch val="init"/>
        </dgm:presLayoutVars>
      </dgm:prSet>
      <dgm:spPr/>
    </dgm:pt>
    <dgm:pt modelId="{15E3AEA7-719C-4394-8638-7132E144835D}" type="pres">
      <dgm:prSet presAssocID="{AF5E4022-390B-4CDA-8B65-8FF990350592}" presName="rootComposite" presStyleCnt="0"/>
      <dgm:spPr/>
    </dgm:pt>
    <dgm:pt modelId="{5195C13E-73EF-441B-BEC8-5EDB3A173497}" type="pres">
      <dgm:prSet presAssocID="{AF5E4022-390B-4CDA-8B65-8FF990350592}" presName="rootText" presStyleLbl="node3" presStyleIdx="10" presStyleCnt="16">
        <dgm:presLayoutVars>
          <dgm:chPref val="3"/>
        </dgm:presLayoutVars>
      </dgm:prSet>
      <dgm:spPr/>
    </dgm:pt>
    <dgm:pt modelId="{BC1405FC-C3F8-4CEB-9296-9356169ECC64}" type="pres">
      <dgm:prSet presAssocID="{AF5E4022-390B-4CDA-8B65-8FF990350592}" presName="rootConnector" presStyleLbl="node3" presStyleIdx="10" presStyleCnt="16"/>
      <dgm:spPr/>
    </dgm:pt>
    <dgm:pt modelId="{2FA06EB2-14BA-42C9-AEAF-148C8DB3A5F2}" type="pres">
      <dgm:prSet presAssocID="{AF5E4022-390B-4CDA-8B65-8FF990350592}" presName="hierChild4" presStyleCnt="0"/>
      <dgm:spPr/>
    </dgm:pt>
    <dgm:pt modelId="{05392110-6FAD-4749-9920-22FF6CD36178}" type="pres">
      <dgm:prSet presAssocID="{AF5E4022-390B-4CDA-8B65-8FF990350592}" presName="hierChild5" presStyleCnt="0"/>
      <dgm:spPr/>
    </dgm:pt>
    <dgm:pt modelId="{1E7CA879-8624-43E8-96D2-52AFA3BA972E}" type="pres">
      <dgm:prSet presAssocID="{53BF712A-D800-4BDC-BD7E-BB6203E93811}" presName="hierChild5" presStyleCnt="0"/>
      <dgm:spPr/>
    </dgm:pt>
    <dgm:pt modelId="{54143F46-78BA-4A3B-B704-70082400CB95}" type="pres">
      <dgm:prSet presAssocID="{B084E260-8FE9-4B19-9AA0-02B0669558A0}" presName="Name37" presStyleLbl="parChTrans1D2" presStyleIdx="4" presStyleCnt="6"/>
      <dgm:spPr/>
    </dgm:pt>
    <dgm:pt modelId="{3E201087-7E3B-45E9-B3EB-E7312127D7AD}" type="pres">
      <dgm:prSet presAssocID="{98C2CA56-3EA9-40B6-B845-29B1557EAD13}" presName="hierRoot2" presStyleCnt="0">
        <dgm:presLayoutVars>
          <dgm:hierBranch val="init"/>
        </dgm:presLayoutVars>
      </dgm:prSet>
      <dgm:spPr/>
    </dgm:pt>
    <dgm:pt modelId="{A0D8C0BD-66CF-47B2-A31B-84749C26F344}" type="pres">
      <dgm:prSet presAssocID="{98C2CA56-3EA9-40B6-B845-29B1557EAD13}" presName="rootComposite" presStyleCnt="0"/>
      <dgm:spPr/>
    </dgm:pt>
    <dgm:pt modelId="{2CC8C544-CC8A-46ED-8ABB-54DEAB1D4233}" type="pres">
      <dgm:prSet presAssocID="{98C2CA56-3EA9-40B6-B845-29B1557EAD13}" presName="rootText" presStyleLbl="node2" presStyleIdx="4" presStyleCnt="6">
        <dgm:presLayoutVars>
          <dgm:chPref val="3"/>
        </dgm:presLayoutVars>
      </dgm:prSet>
      <dgm:spPr/>
    </dgm:pt>
    <dgm:pt modelId="{7CB2D27F-1E8F-421C-B480-98DB5986ACAA}" type="pres">
      <dgm:prSet presAssocID="{98C2CA56-3EA9-40B6-B845-29B1557EAD13}" presName="rootConnector" presStyleLbl="node2" presStyleIdx="4" presStyleCnt="6"/>
      <dgm:spPr/>
    </dgm:pt>
    <dgm:pt modelId="{CC09A0CE-0DCC-4261-9C21-D912A4EB4C73}" type="pres">
      <dgm:prSet presAssocID="{98C2CA56-3EA9-40B6-B845-29B1557EAD13}" presName="hierChild4" presStyleCnt="0"/>
      <dgm:spPr/>
    </dgm:pt>
    <dgm:pt modelId="{DA559122-F8B9-4D2A-BB3B-6E2DA42F0410}" type="pres">
      <dgm:prSet presAssocID="{914DB685-D8F1-4A3D-805F-ED93839005E6}" presName="Name37" presStyleLbl="parChTrans1D3" presStyleIdx="11" presStyleCnt="16"/>
      <dgm:spPr/>
    </dgm:pt>
    <dgm:pt modelId="{D322480B-AC44-492C-8BAE-B95C981C5FBF}" type="pres">
      <dgm:prSet presAssocID="{8F20C66D-CF2B-45B4-9EE3-26C29AC54008}" presName="hierRoot2" presStyleCnt="0">
        <dgm:presLayoutVars>
          <dgm:hierBranch val="init"/>
        </dgm:presLayoutVars>
      </dgm:prSet>
      <dgm:spPr/>
    </dgm:pt>
    <dgm:pt modelId="{7BDAC957-1F08-415E-8E4A-791AD6E89DB9}" type="pres">
      <dgm:prSet presAssocID="{8F20C66D-CF2B-45B4-9EE3-26C29AC54008}" presName="rootComposite" presStyleCnt="0"/>
      <dgm:spPr/>
    </dgm:pt>
    <dgm:pt modelId="{F422E28A-A5A5-4C8A-96D8-7C2CE7528A77}" type="pres">
      <dgm:prSet presAssocID="{8F20C66D-CF2B-45B4-9EE3-26C29AC54008}" presName="rootText" presStyleLbl="node3" presStyleIdx="11" presStyleCnt="16">
        <dgm:presLayoutVars>
          <dgm:chPref val="3"/>
        </dgm:presLayoutVars>
      </dgm:prSet>
      <dgm:spPr/>
    </dgm:pt>
    <dgm:pt modelId="{AAEEEDC3-286D-49B3-B7A5-6F53640F3557}" type="pres">
      <dgm:prSet presAssocID="{8F20C66D-CF2B-45B4-9EE3-26C29AC54008}" presName="rootConnector" presStyleLbl="node3" presStyleIdx="11" presStyleCnt="16"/>
      <dgm:spPr/>
    </dgm:pt>
    <dgm:pt modelId="{EE12B94E-3F0A-4A9E-A9BE-06A04193D123}" type="pres">
      <dgm:prSet presAssocID="{8F20C66D-CF2B-45B4-9EE3-26C29AC54008}" presName="hierChild4" presStyleCnt="0"/>
      <dgm:spPr/>
    </dgm:pt>
    <dgm:pt modelId="{80825B1E-579D-4843-9475-7F6D3D09284A}" type="pres">
      <dgm:prSet presAssocID="{8F20C66D-CF2B-45B4-9EE3-26C29AC54008}" presName="hierChild5" presStyleCnt="0"/>
      <dgm:spPr/>
    </dgm:pt>
    <dgm:pt modelId="{CE818B96-E1EB-4098-9355-37EE31A7BA8C}" type="pres">
      <dgm:prSet presAssocID="{B528376B-CA1A-4F1A-AE19-94E86F28E6F9}" presName="Name37" presStyleLbl="parChTrans1D3" presStyleIdx="12" presStyleCnt="16"/>
      <dgm:spPr/>
    </dgm:pt>
    <dgm:pt modelId="{2E03651E-7399-4BAA-8971-15A48895D2DD}" type="pres">
      <dgm:prSet presAssocID="{2EDA79B5-E0C5-41CF-B13A-784DEC9B871B}" presName="hierRoot2" presStyleCnt="0">
        <dgm:presLayoutVars>
          <dgm:hierBranch val="init"/>
        </dgm:presLayoutVars>
      </dgm:prSet>
      <dgm:spPr/>
    </dgm:pt>
    <dgm:pt modelId="{9BBEC5C3-352B-4495-AB95-F2876CF88384}" type="pres">
      <dgm:prSet presAssocID="{2EDA79B5-E0C5-41CF-B13A-784DEC9B871B}" presName="rootComposite" presStyleCnt="0"/>
      <dgm:spPr/>
    </dgm:pt>
    <dgm:pt modelId="{578370C8-60E2-4BD7-8839-DDD6E7AD6C54}" type="pres">
      <dgm:prSet presAssocID="{2EDA79B5-E0C5-41CF-B13A-784DEC9B871B}" presName="rootText" presStyleLbl="node3" presStyleIdx="12" presStyleCnt="16">
        <dgm:presLayoutVars>
          <dgm:chPref val="3"/>
        </dgm:presLayoutVars>
      </dgm:prSet>
      <dgm:spPr/>
    </dgm:pt>
    <dgm:pt modelId="{84797CCB-0F94-4039-971D-8C15F8C98C83}" type="pres">
      <dgm:prSet presAssocID="{2EDA79B5-E0C5-41CF-B13A-784DEC9B871B}" presName="rootConnector" presStyleLbl="node3" presStyleIdx="12" presStyleCnt="16"/>
      <dgm:spPr/>
    </dgm:pt>
    <dgm:pt modelId="{150A2722-52E9-401D-95E8-BD5CA9E51172}" type="pres">
      <dgm:prSet presAssocID="{2EDA79B5-E0C5-41CF-B13A-784DEC9B871B}" presName="hierChild4" presStyleCnt="0"/>
      <dgm:spPr/>
    </dgm:pt>
    <dgm:pt modelId="{A36D2F76-9A0E-4CF7-84AC-3A910EA362C6}" type="pres">
      <dgm:prSet presAssocID="{2EDA79B5-E0C5-41CF-B13A-784DEC9B871B}" presName="hierChild5" presStyleCnt="0"/>
      <dgm:spPr/>
    </dgm:pt>
    <dgm:pt modelId="{B2428F31-6F85-4F08-8DE2-2EBCB2D278CD}" type="pres">
      <dgm:prSet presAssocID="{5C20EB3A-3217-4DD7-B51A-8AB5659D38D0}" presName="Name37" presStyleLbl="parChTrans1D3" presStyleIdx="13" presStyleCnt="16"/>
      <dgm:spPr/>
    </dgm:pt>
    <dgm:pt modelId="{5D01ABF7-1AE9-4881-923F-8B87CF98B776}" type="pres">
      <dgm:prSet presAssocID="{C734519D-332D-4165-930E-D39073EF1B28}" presName="hierRoot2" presStyleCnt="0">
        <dgm:presLayoutVars>
          <dgm:hierBranch val="init"/>
        </dgm:presLayoutVars>
      </dgm:prSet>
      <dgm:spPr/>
    </dgm:pt>
    <dgm:pt modelId="{9E47CA27-4423-424B-94C3-542CCEC874E7}" type="pres">
      <dgm:prSet presAssocID="{C734519D-332D-4165-930E-D39073EF1B28}" presName="rootComposite" presStyleCnt="0"/>
      <dgm:spPr/>
    </dgm:pt>
    <dgm:pt modelId="{1911F435-1214-4B83-8EE7-0D543D8DA9A9}" type="pres">
      <dgm:prSet presAssocID="{C734519D-332D-4165-930E-D39073EF1B28}" presName="rootText" presStyleLbl="node3" presStyleIdx="13" presStyleCnt="16" custScaleY="182769">
        <dgm:presLayoutVars>
          <dgm:chPref val="3"/>
        </dgm:presLayoutVars>
      </dgm:prSet>
      <dgm:spPr/>
    </dgm:pt>
    <dgm:pt modelId="{C9D4FCD8-F426-446F-8AEF-1B4215378DC9}" type="pres">
      <dgm:prSet presAssocID="{C734519D-332D-4165-930E-D39073EF1B28}" presName="rootConnector" presStyleLbl="node3" presStyleIdx="13" presStyleCnt="16"/>
      <dgm:spPr/>
    </dgm:pt>
    <dgm:pt modelId="{E8E48BC8-C24C-4F31-B055-F006E91FFA77}" type="pres">
      <dgm:prSet presAssocID="{C734519D-332D-4165-930E-D39073EF1B28}" presName="hierChild4" presStyleCnt="0"/>
      <dgm:spPr/>
    </dgm:pt>
    <dgm:pt modelId="{224F8D03-61D8-4DC0-93A7-6975050DB529}" type="pres">
      <dgm:prSet presAssocID="{C734519D-332D-4165-930E-D39073EF1B28}" presName="hierChild5" presStyleCnt="0"/>
      <dgm:spPr/>
    </dgm:pt>
    <dgm:pt modelId="{4FFCDEF8-00F3-4A72-87C3-68D7DE19E60E}" type="pres">
      <dgm:prSet presAssocID="{DB48FED3-F6DA-4A2F-B35E-67EAAB3B8CFA}" presName="Name37" presStyleLbl="parChTrans1D3" presStyleIdx="14" presStyleCnt="16"/>
      <dgm:spPr/>
    </dgm:pt>
    <dgm:pt modelId="{4C1E1BE4-39CA-4323-881A-5B7A50C1EB39}" type="pres">
      <dgm:prSet presAssocID="{621AC51C-B2EA-48EF-A33D-A16454A5CC5E}" presName="hierRoot2" presStyleCnt="0">
        <dgm:presLayoutVars>
          <dgm:hierBranch val="init"/>
        </dgm:presLayoutVars>
      </dgm:prSet>
      <dgm:spPr/>
    </dgm:pt>
    <dgm:pt modelId="{A5162D3E-F305-483D-B223-A5364035D103}" type="pres">
      <dgm:prSet presAssocID="{621AC51C-B2EA-48EF-A33D-A16454A5CC5E}" presName="rootComposite" presStyleCnt="0"/>
      <dgm:spPr/>
    </dgm:pt>
    <dgm:pt modelId="{30B857E2-70CE-4C73-BB03-AD778BF89788}" type="pres">
      <dgm:prSet presAssocID="{621AC51C-B2EA-48EF-A33D-A16454A5CC5E}" presName="rootText" presStyleLbl="node3" presStyleIdx="14" presStyleCnt="16">
        <dgm:presLayoutVars>
          <dgm:chPref val="3"/>
        </dgm:presLayoutVars>
      </dgm:prSet>
      <dgm:spPr/>
    </dgm:pt>
    <dgm:pt modelId="{2C335382-BCD8-4E0D-8003-583326AFFC33}" type="pres">
      <dgm:prSet presAssocID="{621AC51C-B2EA-48EF-A33D-A16454A5CC5E}" presName="rootConnector" presStyleLbl="node3" presStyleIdx="14" presStyleCnt="16"/>
      <dgm:spPr/>
    </dgm:pt>
    <dgm:pt modelId="{536833FD-6D30-421F-BA8E-52B205F08023}" type="pres">
      <dgm:prSet presAssocID="{621AC51C-B2EA-48EF-A33D-A16454A5CC5E}" presName="hierChild4" presStyleCnt="0"/>
      <dgm:spPr/>
    </dgm:pt>
    <dgm:pt modelId="{8BFD3BD6-DF0C-4DE9-B47A-85E2C0CBF26D}" type="pres">
      <dgm:prSet presAssocID="{621AC51C-B2EA-48EF-A33D-A16454A5CC5E}" presName="hierChild5" presStyleCnt="0"/>
      <dgm:spPr/>
    </dgm:pt>
    <dgm:pt modelId="{B72D8074-AD04-4C94-AE6C-B00EB5F684B3}" type="pres">
      <dgm:prSet presAssocID="{98C2CA56-3EA9-40B6-B845-29B1557EAD13}" presName="hierChild5" presStyleCnt="0"/>
      <dgm:spPr/>
    </dgm:pt>
    <dgm:pt modelId="{5046DC3B-7333-4643-8245-A4FDFEDE913E}" type="pres">
      <dgm:prSet presAssocID="{AE6F3E58-F698-45B2-9DEA-CF82A56BBBC4}" presName="Name37" presStyleLbl="parChTrans1D2" presStyleIdx="5" presStyleCnt="6"/>
      <dgm:spPr/>
    </dgm:pt>
    <dgm:pt modelId="{F5D1CD4E-782A-43BF-849E-024375777D9F}" type="pres">
      <dgm:prSet presAssocID="{272EFD99-460E-4648-B846-0046BCF1D999}" presName="hierRoot2" presStyleCnt="0">
        <dgm:presLayoutVars>
          <dgm:hierBranch val="init"/>
        </dgm:presLayoutVars>
      </dgm:prSet>
      <dgm:spPr/>
    </dgm:pt>
    <dgm:pt modelId="{B06629C1-9221-4F9B-96BB-374BBD8F0C3A}" type="pres">
      <dgm:prSet presAssocID="{272EFD99-460E-4648-B846-0046BCF1D999}" presName="rootComposite" presStyleCnt="0"/>
      <dgm:spPr/>
    </dgm:pt>
    <dgm:pt modelId="{EA897F39-E546-4554-9706-5D09F59351C3}" type="pres">
      <dgm:prSet presAssocID="{272EFD99-460E-4648-B846-0046BCF1D999}" presName="rootText" presStyleLbl="node2" presStyleIdx="5" presStyleCnt="6">
        <dgm:presLayoutVars>
          <dgm:chPref val="3"/>
        </dgm:presLayoutVars>
      </dgm:prSet>
      <dgm:spPr/>
    </dgm:pt>
    <dgm:pt modelId="{8D25C46E-14F5-4566-B8A8-9999C2CA9B20}" type="pres">
      <dgm:prSet presAssocID="{272EFD99-460E-4648-B846-0046BCF1D999}" presName="rootConnector" presStyleLbl="node2" presStyleIdx="5" presStyleCnt="6"/>
      <dgm:spPr/>
    </dgm:pt>
    <dgm:pt modelId="{1DCD075A-65C6-40DA-AD64-13C4B20A5495}" type="pres">
      <dgm:prSet presAssocID="{272EFD99-460E-4648-B846-0046BCF1D999}" presName="hierChild4" presStyleCnt="0"/>
      <dgm:spPr/>
    </dgm:pt>
    <dgm:pt modelId="{3CE12972-6876-4401-B129-02D1D90151D4}" type="pres">
      <dgm:prSet presAssocID="{A7F20076-BBDD-4D49-9D5C-9DC0AB63240A}" presName="Name37" presStyleLbl="parChTrans1D3" presStyleIdx="15" presStyleCnt="16"/>
      <dgm:spPr/>
    </dgm:pt>
    <dgm:pt modelId="{8F1C8873-FA72-4DFB-AE17-3600B938E684}" type="pres">
      <dgm:prSet presAssocID="{57939302-ABC8-40D0-B9EA-16C5F637AA8E}" presName="hierRoot2" presStyleCnt="0">
        <dgm:presLayoutVars>
          <dgm:hierBranch val="init"/>
        </dgm:presLayoutVars>
      </dgm:prSet>
      <dgm:spPr/>
    </dgm:pt>
    <dgm:pt modelId="{1D602B8D-6D1B-406F-8BD1-B765B4D0FA94}" type="pres">
      <dgm:prSet presAssocID="{57939302-ABC8-40D0-B9EA-16C5F637AA8E}" presName="rootComposite" presStyleCnt="0"/>
      <dgm:spPr/>
    </dgm:pt>
    <dgm:pt modelId="{B9ED4288-8015-4F59-9146-1D1FA1502F8B}" type="pres">
      <dgm:prSet presAssocID="{57939302-ABC8-40D0-B9EA-16C5F637AA8E}" presName="rootText" presStyleLbl="node3" presStyleIdx="15" presStyleCnt="16">
        <dgm:presLayoutVars>
          <dgm:chPref val="3"/>
        </dgm:presLayoutVars>
      </dgm:prSet>
      <dgm:spPr/>
    </dgm:pt>
    <dgm:pt modelId="{F7ACDCBA-EEAE-4479-8FB7-079B959D0F63}" type="pres">
      <dgm:prSet presAssocID="{57939302-ABC8-40D0-B9EA-16C5F637AA8E}" presName="rootConnector" presStyleLbl="node3" presStyleIdx="15" presStyleCnt="16"/>
      <dgm:spPr/>
    </dgm:pt>
    <dgm:pt modelId="{59893E7E-303A-401B-9AA5-E6D13504FA99}" type="pres">
      <dgm:prSet presAssocID="{57939302-ABC8-40D0-B9EA-16C5F637AA8E}" presName="hierChild4" presStyleCnt="0"/>
      <dgm:spPr/>
    </dgm:pt>
    <dgm:pt modelId="{63CB70C6-3B0F-4B19-B44E-F32E16F6F9B2}" type="pres">
      <dgm:prSet presAssocID="{57939302-ABC8-40D0-B9EA-16C5F637AA8E}" presName="hierChild5" presStyleCnt="0"/>
      <dgm:spPr/>
    </dgm:pt>
    <dgm:pt modelId="{4192C00A-4F1D-498C-8165-316300C2CF8B}" type="pres">
      <dgm:prSet presAssocID="{272EFD99-460E-4648-B846-0046BCF1D999}" presName="hierChild5" presStyleCnt="0"/>
      <dgm:spPr/>
    </dgm:pt>
    <dgm:pt modelId="{7BD5504A-C8FE-4A0E-9E3F-3AD27F539411}" type="pres">
      <dgm:prSet presAssocID="{A2642D5B-F8BD-45F7-AC33-8FCC412FD622}" presName="hierChild3" presStyleCnt="0"/>
      <dgm:spPr/>
    </dgm:pt>
  </dgm:ptLst>
  <dgm:cxnLst>
    <dgm:cxn modelId="{25011502-C546-494D-99EC-F09C888446A2}" type="presOf" srcId="{272EFD99-460E-4648-B846-0046BCF1D999}" destId="{8D25C46E-14F5-4566-B8A8-9999C2CA9B20}" srcOrd="1" destOrd="0" presId="urn:microsoft.com/office/officeart/2005/8/layout/orgChart1"/>
    <dgm:cxn modelId="{B00AC60B-E662-47BA-9D5F-EB3E4CE81196}" srcId="{FBEAD98E-D075-46F4-A2AD-35BFD0A0786A}" destId="{A2642D5B-F8BD-45F7-AC33-8FCC412FD622}" srcOrd="0" destOrd="0" parTransId="{E3660192-40CE-4E77-8342-18BFFC132859}" sibTransId="{929970DD-9C62-4A65-AE21-A27BE32EE244}"/>
    <dgm:cxn modelId="{CD411A0D-C5BE-493D-8B9C-66B108A32055}" type="presOf" srcId="{B528376B-CA1A-4F1A-AE19-94E86F28E6F9}" destId="{CE818B96-E1EB-4098-9355-37EE31A7BA8C}" srcOrd="0" destOrd="0" presId="urn:microsoft.com/office/officeart/2005/8/layout/orgChart1"/>
    <dgm:cxn modelId="{5A56510D-2B6B-4DE1-82AC-5B3DA0A0E954}" type="presOf" srcId="{C889D2CF-5D7D-43EE-A4F1-D7D4F4DF4EF8}" destId="{68830F6B-0202-4C6C-8353-81E029E915F9}" srcOrd="1" destOrd="0" presId="urn:microsoft.com/office/officeart/2005/8/layout/orgChart1"/>
    <dgm:cxn modelId="{B9DF3D0F-6FC1-4AA7-8409-4891BC021E4B}" type="presOf" srcId="{987FF5A8-9637-4CE3-B8FC-B493C18BB7AC}" destId="{A9B8396D-977C-4D57-BB1B-CEF303B31787}" srcOrd="0" destOrd="0" presId="urn:microsoft.com/office/officeart/2005/8/layout/orgChart1"/>
    <dgm:cxn modelId="{E795D816-E1C1-4AE3-996D-E3AAF86AF8B1}" srcId="{7CDFB62A-B6A4-4058-B6DD-19807263FE42}" destId="{773321B3-E6D9-4FBF-99A0-25B6C198C895}" srcOrd="0" destOrd="0" parTransId="{336FBFAF-BD7D-4FD0-A052-2BE9CA909DD7}" sibTransId="{692ED50C-AC4B-4EB5-B8C7-EB06C42B6C3F}"/>
    <dgm:cxn modelId="{8C8EC729-8950-4176-8BF3-9A4F23B4DF58}" type="presOf" srcId="{AE6F3E58-F698-45B2-9DEA-CF82A56BBBC4}" destId="{5046DC3B-7333-4643-8245-A4FDFEDE913E}" srcOrd="0" destOrd="0" presId="urn:microsoft.com/office/officeart/2005/8/layout/orgChart1"/>
    <dgm:cxn modelId="{1DEE3D2B-3476-4354-BA1A-B454B718EFA5}" type="presOf" srcId="{914DB685-D8F1-4A3D-805F-ED93839005E6}" destId="{DA559122-F8B9-4D2A-BB3B-6E2DA42F0410}" srcOrd="0" destOrd="0" presId="urn:microsoft.com/office/officeart/2005/8/layout/orgChart1"/>
    <dgm:cxn modelId="{6AA3EE2C-7F43-40D6-8D11-4D0E2DF70FCD}" type="presOf" srcId="{C734519D-332D-4165-930E-D39073EF1B28}" destId="{C9D4FCD8-F426-446F-8AEF-1B4215378DC9}" srcOrd="1" destOrd="0" presId="urn:microsoft.com/office/officeart/2005/8/layout/orgChart1"/>
    <dgm:cxn modelId="{19DECB2E-7144-483F-9722-8B956B25D56A}" srcId="{AEB12565-2C54-44C4-B27E-9CB299A35C5D}" destId="{712F8820-6036-4336-85FF-F4B37552E38E}" srcOrd="2" destOrd="0" parTransId="{98FF796F-E717-4FAE-9095-00ECC74ED089}" sibTransId="{2BA74B78-834E-45E9-81AD-DE4B1B806FB6}"/>
    <dgm:cxn modelId="{80FFF02E-00A7-4BDA-8C9B-EFBD4D046D9A}" srcId="{A2642D5B-F8BD-45F7-AC33-8FCC412FD622}" destId="{08B14CCD-2215-45BE-B228-B577C8A208C9}" srcOrd="1" destOrd="0" parTransId="{03473174-AC6D-495A-925D-B44963D13CC2}" sibTransId="{074A7AA6-34B8-4092-8247-180C16F581EC}"/>
    <dgm:cxn modelId="{7CEE672F-7DB9-423C-B936-FE3F4B894219}" type="presOf" srcId="{101DEA7A-592F-4C82-A9C9-964E720E9F27}" destId="{B4F883B6-0F6B-4C9F-9CFF-C08C034DAEE0}" srcOrd="1" destOrd="0" presId="urn:microsoft.com/office/officeart/2005/8/layout/orgChart1"/>
    <dgm:cxn modelId="{EEEB4E31-CD9E-4E7A-999C-96E5F6245FEB}" type="presOf" srcId="{A2642D5B-F8BD-45F7-AC33-8FCC412FD622}" destId="{7048037A-AE34-40EB-9F03-1085856F93E8}" srcOrd="0" destOrd="0" presId="urn:microsoft.com/office/officeart/2005/8/layout/orgChart1"/>
    <dgm:cxn modelId="{D3829933-5053-474C-8E09-1E01A2BFFEE3}" type="presOf" srcId="{7CDFB62A-B6A4-4058-B6DD-19807263FE42}" destId="{02601E29-5030-4546-80D4-EF2CCDF63F90}" srcOrd="1" destOrd="0" presId="urn:microsoft.com/office/officeart/2005/8/layout/orgChart1"/>
    <dgm:cxn modelId="{2A5EA836-6E79-42D9-84BE-BC49AAEFE013}" type="presOf" srcId="{C889D2CF-5D7D-43EE-A4F1-D7D4F4DF4EF8}" destId="{76D28187-11FF-4CE1-B138-310481C45F7A}" srcOrd="0" destOrd="0" presId="urn:microsoft.com/office/officeart/2005/8/layout/orgChart1"/>
    <dgm:cxn modelId="{5D33E639-F66C-43C5-A835-23026A021671}" type="presOf" srcId="{552088A7-CCF5-4A0A-8717-A5EE9927F27E}" destId="{119D245C-0140-4CD3-960A-918C89B554E7}" srcOrd="0" destOrd="0" presId="urn:microsoft.com/office/officeart/2005/8/layout/orgChart1"/>
    <dgm:cxn modelId="{EE1D6F3A-79D5-4A5F-98FE-03621FF23CB8}" type="presOf" srcId="{AD72DEAA-5754-44AD-A9EA-B9671DB7219A}" destId="{176BC276-0B9F-4D4D-9AD8-B0F4CEC44FB5}" srcOrd="0" destOrd="0" presId="urn:microsoft.com/office/officeart/2005/8/layout/orgChart1"/>
    <dgm:cxn modelId="{EC07D73D-E949-4EF4-B1E7-2DB51721CDBE}" type="presOf" srcId="{FF12D8C6-786B-4465-939A-51545A116F00}" destId="{F8CE3C58-52C3-488B-B832-878FA4AD81EC}" srcOrd="0" destOrd="0" presId="urn:microsoft.com/office/officeart/2005/8/layout/orgChart1"/>
    <dgm:cxn modelId="{194DA23E-4B7F-4AD6-91CF-C97976E01818}" type="presOf" srcId="{2EDA79B5-E0C5-41CF-B13A-784DEC9B871B}" destId="{84797CCB-0F94-4039-971D-8C15F8C98C83}" srcOrd="1" destOrd="0" presId="urn:microsoft.com/office/officeart/2005/8/layout/orgChart1"/>
    <dgm:cxn modelId="{B075C440-9CF3-4E56-ACF1-54C07F8D4220}" type="presOf" srcId="{F3D8BD07-F3B1-4015-B806-65DE4806A1CF}" destId="{84A860AB-61EF-474F-A631-D19C29C77907}" srcOrd="0" destOrd="0" presId="urn:microsoft.com/office/officeart/2005/8/layout/orgChart1"/>
    <dgm:cxn modelId="{8058305B-7CA3-4153-A390-F0A978B781D5}" srcId="{53BF712A-D800-4BDC-BD7E-BB6203E93811}" destId="{AF5E4022-390B-4CDA-8B65-8FF990350592}" srcOrd="1" destOrd="0" parTransId="{987FF5A8-9637-4CE3-B8FC-B493C18BB7AC}" sibTransId="{E1DB781B-A1A9-45AC-81BE-C20EC0870E08}"/>
    <dgm:cxn modelId="{F926F35D-B0BF-4581-BA95-9F65E45E2BEA}" type="presOf" srcId="{DB48FED3-F6DA-4A2F-B35E-67EAAB3B8CFA}" destId="{4FFCDEF8-00F3-4A72-87C3-68D7DE19E60E}" srcOrd="0" destOrd="0" presId="urn:microsoft.com/office/officeart/2005/8/layout/orgChart1"/>
    <dgm:cxn modelId="{BBC9B15E-5028-4BF1-818E-0A8DFB0B3266}" srcId="{98C2CA56-3EA9-40B6-B845-29B1557EAD13}" destId="{C734519D-332D-4165-930E-D39073EF1B28}" srcOrd="2" destOrd="0" parTransId="{5C20EB3A-3217-4DD7-B51A-8AB5659D38D0}" sibTransId="{DF4F7897-E280-4ADB-A6B4-4D6238249CE0}"/>
    <dgm:cxn modelId="{6FF4F660-B72D-4B61-82D7-DBA62E88CE23}" type="presOf" srcId="{AF5E4022-390B-4CDA-8B65-8FF990350592}" destId="{BC1405FC-C3F8-4CEB-9296-9356169ECC64}" srcOrd="1" destOrd="0" presId="urn:microsoft.com/office/officeart/2005/8/layout/orgChart1"/>
    <dgm:cxn modelId="{F25E1066-9EC2-4150-82DA-06FC675B731C}" type="presOf" srcId="{2EEEC5D7-ADD9-4B07-8327-8FD03F910D2D}" destId="{11760622-9CED-458A-93E6-D452DF0910E4}" srcOrd="0" destOrd="0" presId="urn:microsoft.com/office/officeart/2005/8/layout/orgChart1"/>
    <dgm:cxn modelId="{997C4767-B900-4707-A570-FE5AE3C87F65}" srcId="{98C2CA56-3EA9-40B6-B845-29B1557EAD13}" destId="{8F20C66D-CF2B-45B4-9EE3-26C29AC54008}" srcOrd="0" destOrd="0" parTransId="{914DB685-D8F1-4A3D-805F-ED93839005E6}" sibTransId="{319A196F-63BF-4DE3-BAC4-F93A4EF058E7}"/>
    <dgm:cxn modelId="{35C8E348-CA2F-4726-9880-88EAFCDDFE74}" type="presOf" srcId="{98FF796F-E717-4FAE-9095-00ECC74ED089}" destId="{52EA9009-3961-4461-83CE-C77CE61170E7}" srcOrd="0" destOrd="0" presId="urn:microsoft.com/office/officeart/2005/8/layout/orgChart1"/>
    <dgm:cxn modelId="{496EF669-3C96-4B73-BB68-3A30D011CE5D}" srcId="{A2642D5B-F8BD-45F7-AC33-8FCC412FD622}" destId="{98C2CA56-3EA9-40B6-B845-29B1557EAD13}" srcOrd="4" destOrd="0" parTransId="{B084E260-8FE9-4B19-9AA0-02B0669558A0}" sibTransId="{D27B0AFA-6740-47D0-9D8F-04E42AB34FF4}"/>
    <dgm:cxn modelId="{5C2B444A-E9A3-4973-95EF-0F2EB5B39DA0}" type="presOf" srcId="{81127CBD-4D76-4073-B8D3-8BFBCA863DF9}" destId="{38D03A68-CDF9-4DFF-876D-77AD88B8FD94}" srcOrd="0" destOrd="0" presId="urn:microsoft.com/office/officeart/2005/8/layout/orgChart1"/>
    <dgm:cxn modelId="{5A09326E-A39D-4613-B7FB-C084F9D8EB6F}" type="presOf" srcId="{03473174-AC6D-495A-925D-B44963D13CC2}" destId="{B6356BB7-0450-49E8-8D70-DA76B02A07FC}" srcOrd="0" destOrd="0" presId="urn:microsoft.com/office/officeart/2005/8/layout/orgChart1"/>
    <dgm:cxn modelId="{6A33944E-2319-4014-A5EF-EFFE3289AD45}" type="presOf" srcId="{2EDA79B5-E0C5-41CF-B13A-784DEC9B871B}" destId="{578370C8-60E2-4BD7-8839-DDD6E7AD6C54}" srcOrd="0" destOrd="0" presId="urn:microsoft.com/office/officeart/2005/8/layout/orgChart1"/>
    <dgm:cxn modelId="{BAE8696F-F6DD-41A2-A82A-E60D1F45D785}" type="presOf" srcId="{8F20C66D-CF2B-45B4-9EE3-26C29AC54008}" destId="{AAEEEDC3-286D-49B3-B7A5-6F53640F3557}" srcOrd="1" destOrd="0" presId="urn:microsoft.com/office/officeart/2005/8/layout/orgChart1"/>
    <dgm:cxn modelId="{0DBA566F-5C30-4579-A17C-EEF0E412EEEC}" type="presOf" srcId="{53BF712A-D800-4BDC-BD7E-BB6203E93811}" destId="{78CA01F1-FF4B-42D9-A113-5C33F33F75BB}" srcOrd="0" destOrd="0" presId="urn:microsoft.com/office/officeart/2005/8/layout/orgChart1"/>
    <dgm:cxn modelId="{839FB670-87FC-4DE3-86E5-BBFAF0496AA0}" type="presOf" srcId="{96D01AD3-0B20-4DAD-B5D3-6B38BA15D505}" destId="{725B79A9-EA8B-488D-8131-DC967D656953}" srcOrd="0" destOrd="0" presId="urn:microsoft.com/office/officeart/2005/8/layout/orgChart1"/>
    <dgm:cxn modelId="{E854F350-52D4-4CA7-B192-3CF7905AB538}" srcId="{A2642D5B-F8BD-45F7-AC33-8FCC412FD622}" destId="{53BF712A-D800-4BDC-BD7E-BB6203E93811}" srcOrd="3" destOrd="0" parTransId="{DEAA5C40-DF0A-4058-9448-C71DF629CD8C}" sibTransId="{041E0D28-113B-4997-BCF9-3351E4A871BB}"/>
    <dgm:cxn modelId="{E431E271-6E9E-441D-AB4B-4A17886B3BD3}" type="presOf" srcId="{98C2CA56-3EA9-40B6-B845-29B1557EAD13}" destId="{7CB2D27F-1E8F-421C-B480-98DB5986ACAA}" srcOrd="1" destOrd="0" presId="urn:microsoft.com/office/officeart/2005/8/layout/orgChart1"/>
    <dgm:cxn modelId="{18592254-1D16-4CF1-BA40-B676F7179E03}" type="presOf" srcId="{EBE15A3E-2369-40F6-ACDD-371FCC0F1AB1}" destId="{F92427E7-A573-493B-8D1C-0D4734BCF464}" srcOrd="1" destOrd="0" presId="urn:microsoft.com/office/officeart/2005/8/layout/orgChart1"/>
    <dgm:cxn modelId="{B89FDB76-1B39-466F-8CA4-98127F7C2CEF}" type="presOf" srcId="{2070A9C1-E182-4C41-A256-5BD7CD6CB71C}" destId="{C9516DB7-93F7-4A2A-835A-DA8F2AB3896E}" srcOrd="1" destOrd="0" presId="urn:microsoft.com/office/officeart/2005/8/layout/orgChart1"/>
    <dgm:cxn modelId="{DFDBE977-DC2C-4FED-8EF2-9AAE80E75304}" type="presOf" srcId="{2070A9C1-E182-4C41-A256-5BD7CD6CB71C}" destId="{FE54BBC7-9045-404A-A017-ED9E11453AFE}" srcOrd="0" destOrd="0" presId="urn:microsoft.com/office/officeart/2005/8/layout/orgChart1"/>
    <dgm:cxn modelId="{0388AC79-BD95-46B4-802A-C16053B13AB1}" type="presOf" srcId="{08B14CCD-2215-45BE-B228-B577C8A208C9}" destId="{6A2BDA14-969E-4B92-A531-31393C212C3C}" srcOrd="1" destOrd="0" presId="urn:microsoft.com/office/officeart/2005/8/layout/orgChart1"/>
    <dgm:cxn modelId="{A67A997A-FA08-4A23-AB30-5149ADBCA15A}" type="presOf" srcId="{773321B3-E6D9-4FBF-99A0-25B6C198C895}" destId="{ED05C0FE-EE17-4095-9F87-5CE8399BBA94}" srcOrd="0" destOrd="0" presId="urn:microsoft.com/office/officeart/2005/8/layout/orgChart1"/>
    <dgm:cxn modelId="{082C047E-078E-4B09-81DD-E850EEC74C8F}" type="presOf" srcId="{773321B3-E6D9-4FBF-99A0-25B6C198C895}" destId="{B17B9245-B5BD-4453-8738-B058356633A7}" srcOrd="1" destOrd="0" presId="urn:microsoft.com/office/officeart/2005/8/layout/orgChart1"/>
    <dgm:cxn modelId="{86FC677F-97A6-40D7-9B60-8825478F7026}" srcId="{08B14CCD-2215-45BE-B228-B577C8A208C9}" destId="{2070A9C1-E182-4C41-A256-5BD7CD6CB71C}" srcOrd="0" destOrd="0" parTransId="{2C6BB3EC-6525-4E22-8E22-3911642422D7}" sibTransId="{8BB4F2A9-08B8-40E3-BFBE-FC296ED47E97}"/>
    <dgm:cxn modelId="{87400B80-3709-4526-B88E-FDD8B260049D}" type="presOf" srcId="{EBE15A3E-2369-40F6-ACDD-371FCC0F1AB1}" destId="{258B59D9-94CC-447F-B132-4021FE6DAF5D}" srcOrd="0" destOrd="0" presId="urn:microsoft.com/office/officeart/2005/8/layout/orgChart1"/>
    <dgm:cxn modelId="{3AB24481-578D-4BEF-9F5B-1A19AF43D63C}" type="presOf" srcId="{5C20EB3A-3217-4DD7-B51A-8AB5659D38D0}" destId="{B2428F31-6F85-4F08-8DE2-2EBCB2D278CD}" srcOrd="0" destOrd="0" presId="urn:microsoft.com/office/officeart/2005/8/layout/orgChart1"/>
    <dgm:cxn modelId="{3FDB0E83-7722-4B29-BDD5-8EC5D6C89FED}" type="presOf" srcId="{E295925D-B788-4D98-8D99-ACB520F72F6E}" destId="{02B38D2F-480B-486B-BDE3-61C8BA017E5B}" srcOrd="0" destOrd="0" presId="urn:microsoft.com/office/officeart/2005/8/layout/orgChart1"/>
    <dgm:cxn modelId="{09385E83-70F2-41A5-934B-587105F68CC3}" type="presOf" srcId="{552088A7-CCF5-4A0A-8717-A5EE9927F27E}" destId="{43CF95FD-99C1-4B05-B6A5-9C151EE6BD7B}" srcOrd="1" destOrd="0" presId="urn:microsoft.com/office/officeart/2005/8/layout/orgChart1"/>
    <dgm:cxn modelId="{22C2AC83-B452-4090-AF3D-EAAB6DB51215}" type="presOf" srcId="{08B14CCD-2215-45BE-B228-B577C8A208C9}" destId="{21A3C45B-6663-49D8-931C-3AA4424AB296}" srcOrd="0" destOrd="0" presId="urn:microsoft.com/office/officeart/2005/8/layout/orgChart1"/>
    <dgm:cxn modelId="{894A1B84-C427-4605-8BC0-B09CE79573CA}" type="presOf" srcId="{AF5E4022-390B-4CDA-8B65-8FF990350592}" destId="{5195C13E-73EF-441B-BEC8-5EDB3A173497}" srcOrd="0" destOrd="0" presId="urn:microsoft.com/office/officeart/2005/8/layout/orgChart1"/>
    <dgm:cxn modelId="{B153D585-0E39-4F26-BE8C-8CFEFD3344B8}" type="presOf" srcId="{94A5ECAC-C7BA-4A7C-9E75-45349FDE1236}" destId="{9AA4D493-D480-4D2E-883C-968B079B9C46}" srcOrd="0" destOrd="0" presId="urn:microsoft.com/office/officeart/2005/8/layout/orgChart1"/>
    <dgm:cxn modelId="{30370787-C69D-4E9A-9E59-59AC19C58E9E}" type="presOf" srcId="{712F8820-6036-4336-85FF-F4B37552E38E}" destId="{6A6842F8-8A0F-47B2-9080-6CF3E6A6E33A}" srcOrd="1" destOrd="0" presId="urn:microsoft.com/office/officeart/2005/8/layout/orgChart1"/>
    <dgm:cxn modelId="{DCE78A87-6CC7-4BE4-A5E4-50DCE15D242C}" srcId="{A2642D5B-F8BD-45F7-AC33-8FCC412FD622}" destId="{7CDFB62A-B6A4-4058-B6DD-19807263FE42}" srcOrd="0" destOrd="0" parTransId="{81127CBD-4D76-4073-B8D3-8BFBCA863DF9}" sibTransId="{044C8030-AB6F-4632-AC40-E1D547988810}"/>
    <dgm:cxn modelId="{C6BFA78A-BEF1-492D-B045-3CF622D556CE}" type="presOf" srcId="{621AC51C-B2EA-48EF-A33D-A16454A5CC5E}" destId="{30B857E2-70CE-4C73-BB03-AD778BF89788}" srcOrd="0" destOrd="0" presId="urn:microsoft.com/office/officeart/2005/8/layout/orgChart1"/>
    <dgm:cxn modelId="{2044E98C-B914-48DC-8E48-51E1F906F78F}" type="presOf" srcId="{272EFD99-460E-4648-B846-0046BCF1D999}" destId="{EA897F39-E546-4554-9706-5D09F59351C3}" srcOrd="0" destOrd="0" presId="urn:microsoft.com/office/officeart/2005/8/layout/orgChart1"/>
    <dgm:cxn modelId="{A6E3498D-5D00-4279-8850-030C5949AD1A}" srcId="{7CDFB62A-B6A4-4058-B6DD-19807263FE42}" destId="{2EEEC5D7-ADD9-4B07-8327-8FD03F910D2D}" srcOrd="1" destOrd="0" parTransId="{F6581B56-998D-4867-8C1D-4DAC2F14A2CD}" sibTransId="{731573C0-26CA-4C67-B942-D53E62ABB247}"/>
    <dgm:cxn modelId="{BAEF3A8E-77CE-425A-9A9B-6EBEBB297213}" type="presOf" srcId="{88A4047D-A184-4DBC-8D4E-3DE86E4730FE}" destId="{90032E49-4585-4CB2-B684-858E4A28449C}" srcOrd="0" destOrd="0" presId="urn:microsoft.com/office/officeart/2005/8/layout/orgChart1"/>
    <dgm:cxn modelId="{1B86668E-1722-4D2E-9CF1-0006D4265333}" type="presOf" srcId="{2C6BB3EC-6525-4E22-8E22-3911642422D7}" destId="{415C7F82-A1F2-4B7C-B71B-987EBF2C4089}" srcOrd="0" destOrd="0" presId="urn:microsoft.com/office/officeart/2005/8/layout/orgChart1"/>
    <dgm:cxn modelId="{8BDF4996-19A7-4486-BE8E-888BA08B1681}" type="presOf" srcId="{A7F20076-BBDD-4D49-9D5C-9DC0AB63240A}" destId="{3CE12972-6876-4401-B129-02D1D90151D4}" srcOrd="0" destOrd="0" presId="urn:microsoft.com/office/officeart/2005/8/layout/orgChart1"/>
    <dgm:cxn modelId="{21194498-72C7-4B18-A9E7-BB26F717A426}" srcId="{AEB12565-2C54-44C4-B27E-9CB299A35C5D}" destId="{EBE15A3E-2369-40F6-ACDD-371FCC0F1AB1}" srcOrd="1" destOrd="0" parTransId="{FF12D8C6-786B-4465-939A-51545A116F00}" sibTransId="{6884B207-C593-43FE-8993-E12948A50C7F}"/>
    <dgm:cxn modelId="{DC1BAB9B-08DC-4865-A009-E952BFAB5E9D}" srcId="{272EFD99-460E-4648-B846-0046BCF1D999}" destId="{57939302-ABC8-40D0-B9EA-16C5F637AA8E}" srcOrd="0" destOrd="0" parTransId="{A7F20076-BBDD-4D49-9D5C-9DC0AB63240A}" sibTransId="{1901815E-0477-4C92-9E26-DCC96F35F742}"/>
    <dgm:cxn modelId="{4335789D-E413-4D9C-9B5A-6813A82A2BEC}" type="presOf" srcId="{8F20C66D-CF2B-45B4-9EE3-26C29AC54008}" destId="{F422E28A-A5A5-4C8A-96D8-7C2CE7528A77}" srcOrd="0" destOrd="0" presId="urn:microsoft.com/office/officeart/2005/8/layout/orgChart1"/>
    <dgm:cxn modelId="{F6C6B8A8-61CC-4D70-B421-CA8B678F7248}" type="presOf" srcId="{94A5ECAC-C7BA-4A7C-9E75-45349FDE1236}" destId="{0F254836-1BE7-4F1A-B8DC-A54A6CF6063B}" srcOrd="1" destOrd="0" presId="urn:microsoft.com/office/officeart/2005/8/layout/orgChart1"/>
    <dgm:cxn modelId="{F7E28CAB-36AF-4E9D-AC88-8A2E49240D22}" type="presOf" srcId="{AEB12565-2C54-44C4-B27E-9CB299A35C5D}" destId="{C0469E87-D660-4DFC-9D50-DFDE39A29AC5}" srcOrd="0" destOrd="0" presId="urn:microsoft.com/office/officeart/2005/8/layout/orgChart1"/>
    <dgm:cxn modelId="{BC9ACBAE-80F3-4C1F-A927-98AFE598B974}" type="presOf" srcId="{57939302-ABC8-40D0-B9EA-16C5F637AA8E}" destId="{F7ACDCBA-EEAE-4479-8FB7-079B959D0F63}" srcOrd="1" destOrd="0" presId="urn:microsoft.com/office/officeart/2005/8/layout/orgChart1"/>
    <dgm:cxn modelId="{75F11DAF-584A-48B0-8210-63BBEF347D07}" type="presOf" srcId="{57939302-ABC8-40D0-B9EA-16C5F637AA8E}" destId="{B9ED4288-8015-4F59-9146-1D1FA1502F8B}" srcOrd="0" destOrd="0" presId="urn:microsoft.com/office/officeart/2005/8/layout/orgChart1"/>
    <dgm:cxn modelId="{4C5153B0-D044-473C-9720-4A09D2266ACA}" srcId="{08B14CCD-2215-45BE-B228-B577C8A208C9}" destId="{101DEA7A-592F-4C82-A9C9-964E720E9F27}" srcOrd="2" destOrd="0" parTransId="{E10F4846-C2D6-46B5-BC1C-59D8E5AC0A20}" sibTransId="{550DC5DF-F97A-4080-A534-40474D3A92E9}"/>
    <dgm:cxn modelId="{64CF46B2-EFEC-4F14-BE76-AB9ED706B5DC}" srcId="{AEB12565-2C54-44C4-B27E-9CB299A35C5D}" destId="{94A5ECAC-C7BA-4A7C-9E75-45349FDE1236}" srcOrd="0" destOrd="0" parTransId="{F3D8BD07-F3B1-4015-B806-65DE4806A1CF}" sibTransId="{CCA17026-82FE-4033-8B53-E5B232DFB8F2}"/>
    <dgm:cxn modelId="{CBE457B3-75DE-4A4C-89D6-4A9EDEBB432E}" type="presOf" srcId="{2EEEC5D7-ADD9-4B07-8327-8FD03F910D2D}" destId="{BFA1AE30-B3FD-429D-BA84-8687D3C1CCDC}" srcOrd="1" destOrd="0" presId="urn:microsoft.com/office/officeart/2005/8/layout/orgChart1"/>
    <dgm:cxn modelId="{E8D9F0BB-6DFB-4F43-9513-4042D9FA285C}" type="presOf" srcId="{7CDFB62A-B6A4-4058-B6DD-19807263FE42}" destId="{BAD65BB2-A3EC-41A4-B4F4-4131B7131163}" srcOrd="0" destOrd="0" presId="urn:microsoft.com/office/officeart/2005/8/layout/orgChart1"/>
    <dgm:cxn modelId="{E85C5ABD-9D0C-414F-92EF-07D2149326A8}" srcId="{98C2CA56-3EA9-40B6-B845-29B1557EAD13}" destId="{2EDA79B5-E0C5-41CF-B13A-784DEC9B871B}" srcOrd="1" destOrd="0" parTransId="{B528376B-CA1A-4F1A-AE19-94E86F28E6F9}" sibTransId="{853008B9-7AC3-4246-BAD6-4DF8B08E84D8}"/>
    <dgm:cxn modelId="{21B75ABD-D66D-43E6-B01D-E895BA3B9E03}" type="presOf" srcId="{DEAA5C40-DF0A-4058-9448-C71DF629CD8C}" destId="{25E4C55B-E2CE-4720-8EF1-7B5598469277}" srcOrd="0" destOrd="0" presId="urn:microsoft.com/office/officeart/2005/8/layout/orgChart1"/>
    <dgm:cxn modelId="{2662A2BF-6CCE-4722-B4CB-C2B3610CD4FA}" srcId="{53BF712A-D800-4BDC-BD7E-BB6203E93811}" destId="{552088A7-CCF5-4A0A-8717-A5EE9927F27E}" srcOrd="0" destOrd="0" parTransId="{E295925D-B788-4D98-8D99-ACB520F72F6E}" sibTransId="{204BBD86-BB38-4288-B292-16E6709938AD}"/>
    <dgm:cxn modelId="{0FB56BC7-AD70-4CEB-9256-F8270A843161}" srcId="{AEB12565-2C54-44C4-B27E-9CB299A35C5D}" destId="{6FA67EAF-5D2E-4A75-AC3F-F4202913F46E}" srcOrd="3" destOrd="0" parTransId="{88A4047D-A184-4DBC-8D4E-3DE86E4730FE}" sibTransId="{80F7BF37-4D9D-4ABA-8BBF-94E125AF3438}"/>
    <dgm:cxn modelId="{5AAA5DC9-CED5-42B8-AE56-C2EFEB6916E4}" srcId="{98C2CA56-3EA9-40B6-B845-29B1557EAD13}" destId="{621AC51C-B2EA-48EF-A33D-A16454A5CC5E}" srcOrd="3" destOrd="0" parTransId="{DB48FED3-F6DA-4A2F-B35E-67EAAB3B8CFA}" sibTransId="{313138D9-7F14-4C73-A93E-085C52EBA6CD}"/>
    <dgm:cxn modelId="{D71DE2CB-7A88-442B-8368-83F071B5C551}" type="presOf" srcId="{F6581B56-998D-4867-8C1D-4DAC2F14A2CD}" destId="{FB44EC9C-1D75-463C-93C7-4616CC78167D}" srcOrd="0" destOrd="0" presId="urn:microsoft.com/office/officeart/2005/8/layout/orgChart1"/>
    <dgm:cxn modelId="{240E96CC-F717-46BD-9DBD-00C4156FFAE7}" type="presOf" srcId="{B084E260-8FE9-4B19-9AA0-02B0669558A0}" destId="{54143F46-78BA-4A3B-B704-70082400CB95}" srcOrd="0" destOrd="0" presId="urn:microsoft.com/office/officeart/2005/8/layout/orgChart1"/>
    <dgm:cxn modelId="{BEEAD1CE-2FE1-4706-B938-14072E1C3261}" type="presOf" srcId="{98C2CA56-3EA9-40B6-B845-29B1557EAD13}" destId="{2CC8C544-CC8A-46ED-8ABB-54DEAB1D4233}" srcOrd="0" destOrd="0" presId="urn:microsoft.com/office/officeart/2005/8/layout/orgChart1"/>
    <dgm:cxn modelId="{DF816BD0-D2EF-43EA-8D1C-24D11504BBA9}" type="presOf" srcId="{101DEA7A-592F-4C82-A9C9-964E720E9F27}" destId="{4CBF554C-C348-41EC-9DBB-7FE5A297D4BF}" srcOrd="0" destOrd="0" presId="urn:microsoft.com/office/officeart/2005/8/layout/orgChart1"/>
    <dgm:cxn modelId="{68EAA8D0-EAF1-4446-A847-291E5F96ABCF}" type="presOf" srcId="{712F8820-6036-4336-85FF-F4B37552E38E}" destId="{6E50B866-E53F-495C-9F8A-1728FEA91C23}" srcOrd="0" destOrd="0" presId="urn:microsoft.com/office/officeart/2005/8/layout/orgChart1"/>
    <dgm:cxn modelId="{56EAF5D1-1EDA-41D7-AA5F-02D0ACBF73F5}" type="presOf" srcId="{6FA67EAF-5D2E-4A75-AC3F-F4202913F46E}" destId="{DB471A35-D5C7-4D29-9966-414EA0D42A2C}" srcOrd="1" destOrd="0" presId="urn:microsoft.com/office/officeart/2005/8/layout/orgChart1"/>
    <dgm:cxn modelId="{248D52D2-60ED-42B8-8FF4-8EB601BE332B}" type="presOf" srcId="{621AC51C-B2EA-48EF-A33D-A16454A5CC5E}" destId="{2C335382-BCD8-4E0D-8003-583326AFFC33}" srcOrd="1" destOrd="0" presId="urn:microsoft.com/office/officeart/2005/8/layout/orgChart1"/>
    <dgm:cxn modelId="{C56473D7-1A14-434B-9A31-6EC1E78FC98B}" type="presOf" srcId="{53BF712A-D800-4BDC-BD7E-BB6203E93811}" destId="{F2F3ECC7-0CD8-4232-AD2B-B55DA2BC64F0}" srcOrd="1" destOrd="0" presId="urn:microsoft.com/office/officeart/2005/8/layout/orgChart1"/>
    <dgm:cxn modelId="{2B1371DB-EAC1-444C-97F1-54A19AB8EC24}" srcId="{A2642D5B-F8BD-45F7-AC33-8FCC412FD622}" destId="{AEB12565-2C54-44C4-B27E-9CB299A35C5D}" srcOrd="2" destOrd="0" parTransId="{96D01AD3-0B20-4DAD-B5D3-6B38BA15D505}" sibTransId="{156930EC-D0F4-4362-9A2C-054B2F4221E2}"/>
    <dgm:cxn modelId="{C91C27DD-D664-4E3D-A455-DB57CFCAE334}" srcId="{08B14CCD-2215-45BE-B228-B577C8A208C9}" destId="{C889D2CF-5D7D-43EE-A4F1-D7D4F4DF4EF8}" srcOrd="1" destOrd="0" parTransId="{AD72DEAA-5754-44AD-A9EA-B9671DB7219A}" sibTransId="{165EA06B-B6A6-483A-8B33-AF81F39BE7E3}"/>
    <dgm:cxn modelId="{10D9CFE0-308A-4D59-8353-77EBD3E09869}" type="presOf" srcId="{336FBFAF-BD7D-4FD0-A052-2BE9CA909DD7}" destId="{F8C6E679-857A-4BEB-991F-C20DE2DF7956}" srcOrd="0" destOrd="0" presId="urn:microsoft.com/office/officeart/2005/8/layout/orgChart1"/>
    <dgm:cxn modelId="{961757E4-AF0D-4E07-9284-768F3592C46F}" type="presOf" srcId="{E10F4846-C2D6-46B5-BC1C-59D8E5AC0A20}" destId="{F72294A4-1B95-459C-97C5-A3B31952D42F}" srcOrd="0" destOrd="0" presId="urn:microsoft.com/office/officeart/2005/8/layout/orgChart1"/>
    <dgm:cxn modelId="{FE3091EB-117D-4C02-95DC-A335A9C7D314}" type="presOf" srcId="{FBEAD98E-D075-46F4-A2AD-35BFD0A0786A}" destId="{1D752AFF-402D-4D72-9E2A-D3EEC60E8F61}" srcOrd="0" destOrd="0" presId="urn:microsoft.com/office/officeart/2005/8/layout/orgChart1"/>
    <dgm:cxn modelId="{F63580F9-5D2F-4174-A8DD-4BE2B2D3282C}" type="presOf" srcId="{C734519D-332D-4165-930E-D39073EF1B28}" destId="{1911F435-1214-4B83-8EE7-0D543D8DA9A9}" srcOrd="0" destOrd="0" presId="urn:microsoft.com/office/officeart/2005/8/layout/orgChart1"/>
    <dgm:cxn modelId="{E9ED4EFB-9129-49C1-A22E-26B5CC24A34B}" type="presOf" srcId="{AEB12565-2C54-44C4-B27E-9CB299A35C5D}" destId="{79CC1FA4-3B20-4F6A-BDA2-D32D19A9A2BA}" srcOrd="1" destOrd="0" presId="urn:microsoft.com/office/officeart/2005/8/layout/orgChart1"/>
    <dgm:cxn modelId="{58986EFC-1E4A-47B4-A9F6-8F6D1FD30234}" type="presOf" srcId="{6FA67EAF-5D2E-4A75-AC3F-F4202913F46E}" destId="{3948DBAF-8A83-4666-A3CA-CB566B48637B}" srcOrd="0" destOrd="0" presId="urn:microsoft.com/office/officeart/2005/8/layout/orgChart1"/>
    <dgm:cxn modelId="{366FB6FE-DE19-44B5-8D05-2E5B3273DDB0}" srcId="{A2642D5B-F8BD-45F7-AC33-8FCC412FD622}" destId="{272EFD99-460E-4648-B846-0046BCF1D999}" srcOrd="5" destOrd="0" parTransId="{AE6F3E58-F698-45B2-9DEA-CF82A56BBBC4}" sibTransId="{494EC430-754F-4458-97E0-7A84AEA6BADC}"/>
    <dgm:cxn modelId="{8C9FC2FE-3300-4761-87D8-C4606A3451BB}" type="presOf" srcId="{A2642D5B-F8BD-45F7-AC33-8FCC412FD622}" destId="{E2152B8D-AAAC-41D5-9641-8CF20D3BABB0}" srcOrd="1" destOrd="0" presId="urn:microsoft.com/office/officeart/2005/8/layout/orgChart1"/>
    <dgm:cxn modelId="{181C1ADA-A9BD-4B25-8926-12971A88CFC2}" type="presParOf" srcId="{1D752AFF-402D-4D72-9E2A-D3EEC60E8F61}" destId="{3CD6568A-0F39-4A09-92AF-6D00CEF07414}" srcOrd="0" destOrd="0" presId="urn:microsoft.com/office/officeart/2005/8/layout/orgChart1"/>
    <dgm:cxn modelId="{90251FF1-3E4C-4459-BB8A-55B522948DD0}" type="presParOf" srcId="{3CD6568A-0F39-4A09-92AF-6D00CEF07414}" destId="{A7D3E74C-26C5-4679-8E58-C6B7CE033DC4}" srcOrd="0" destOrd="0" presId="urn:microsoft.com/office/officeart/2005/8/layout/orgChart1"/>
    <dgm:cxn modelId="{703BDA7D-E3B8-4DF0-BEDE-95682C7495C7}" type="presParOf" srcId="{A7D3E74C-26C5-4679-8E58-C6B7CE033DC4}" destId="{7048037A-AE34-40EB-9F03-1085856F93E8}" srcOrd="0" destOrd="0" presId="urn:microsoft.com/office/officeart/2005/8/layout/orgChart1"/>
    <dgm:cxn modelId="{E2647B57-2263-4DEE-BFB6-2887848C41BD}" type="presParOf" srcId="{A7D3E74C-26C5-4679-8E58-C6B7CE033DC4}" destId="{E2152B8D-AAAC-41D5-9641-8CF20D3BABB0}" srcOrd="1" destOrd="0" presId="urn:microsoft.com/office/officeart/2005/8/layout/orgChart1"/>
    <dgm:cxn modelId="{A85E4C29-75ED-4203-BDF1-7B8BC5E02657}" type="presParOf" srcId="{3CD6568A-0F39-4A09-92AF-6D00CEF07414}" destId="{680A3577-5C44-4B88-BF43-607E864BE089}" srcOrd="1" destOrd="0" presId="urn:microsoft.com/office/officeart/2005/8/layout/orgChart1"/>
    <dgm:cxn modelId="{F7B84279-E19A-445B-BB97-9B1CDB8EE619}" type="presParOf" srcId="{680A3577-5C44-4B88-BF43-607E864BE089}" destId="{38D03A68-CDF9-4DFF-876D-77AD88B8FD94}" srcOrd="0" destOrd="0" presId="urn:microsoft.com/office/officeart/2005/8/layout/orgChart1"/>
    <dgm:cxn modelId="{E8B3F04C-0149-42D0-B6AA-D6AACA058C08}" type="presParOf" srcId="{680A3577-5C44-4B88-BF43-607E864BE089}" destId="{0305D5FD-8DE4-4A61-A904-90D580E6CEFA}" srcOrd="1" destOrd="0" presId="urn:microsoft.com/office/officeart/2005/8/layout/orgChart1"/>
    <dgm:cxn modelId="{F1308169-B435-486C-AB11-1980587F7A58}" type="presParOf" srcId="{0305D5FD-8DE4-4A61-A904-90D580E6CEFA}" destId="{0DD198D8-3B31-4DC9-A11B-969AE8FF8C0D}" srcOrd="0" destOrd="0" presId="urn:microsoft.com/office/officeart/2005/8/layout/orgChart1"/>
    <dgm:cxn modelId="{11494D6E-F4A8-43A3-B42D-0056D20FF71B}" type="presParOf" srcId="{0DD198D8-3B31-4DC9-A11B-969AE8FF8C0D}" destId="{BAD65BB2-A3EC-41A4-B4F4-4131B7131163}" srcOrd="0" destOrd="0" presId="urn:microsoft.com/office/officeart/2005/8/layout/orgChart1"/>
    <dgm:cxn modelId="{000972B3-1193-4795-A29A-AC3671B752CF}" type="presParOf" srcId="{0DD198D8-3B31-4DC9-A11B-969AE8FF8C0D}" destId="{02601E29-5030-4546-80D4-EF2CCDF63F90}" srcOrd="1" destOrd="0" presId="urn:microsoft.com/office/officeart/2005/8/layout/orgChart1"/>
    <dgm:cxn modelId="{CC085EDA-029E-429C-AB7C-D8DC2C3271A7}" type="presParOf" srcId="{0305D5FD-8DE4-4A61-A904-90D580E6CEFA}" destId="{B6A0C3F6-3140-4FA2-AE50-3919E5385924}" srcOrd="1" destOrd="0" presId="urn:microsoft.com/office/officeart/2005/8/layout/orgChart1"/>
    <dgm:cxn modelId="{0F01A6C2-C988-4D67-8282-7D502BA69B6C}" type="presParOf" srcId="{B6A0C3F6-3140-4FA2-AE50-3919E5385924}" destId="{F8C6E679-857A-4BEB-991F-C20DE2DF7956}" srcOrd="0" destOrd="0" presId="urn:microsoft.com/office/officeart/2005/8/layout/orgChart1"/>
    <dgm:cxn modelId="{CDE82EF3-897C-477B-AAF7-E3D74EA887F6}" type="presParOf" srcId="{B6A0C3F6-3140-4FA2-AE50-3919E5385924}" destId="{C9D66E5F-911B-4187-B71A-2658CBD5F1DF}" srcOrd="1" destOrd="0" presId="urn:microsoft.com/office/officeart/2005/8/layout/orgChart1"/>
    <dgm:cxn modelId="{A8C93E97-5A88-4103-A357-7EE7654CD4F8}" type="presParOf" srcId="{C9D66E5F-911B-4187-B71A-2658CBD5F1DF}" destId="{1C4A317C-1C5F-402A-A9C4-FF7D0129E98E}" srcOrd="0" destOrd="0" presId="urn:microsoft.com/office/officeart/2005/8/layout/orgChart1"/>
    <dgm:cxn modelId="{907F4E58-922F-452F-8CB0-A30819FF70E5}" type="presParOf" srcId="{1C4A317C-1C5F-402A-A9C4-FF7D0129E98E}" destId="{ED05C0FE-EE17-4095-9F87-5CE8399BBA94}" srcOrd="0" destOrd="0" presId="urn:microsoft.com/office/officeart/2005/8/layout/orgChart1"/>
    <dgm:cxn modelId="{1B007DFD-6625-41B7-AA67-F71B56CC3858}" type="presParOf" srcId="{1C4A317C-1C5F-402A-A9C4-FF7D0129E98E}" destId="{B17B9245-B5BD-4453-8738-B058356633A7}" srcOrd="1" destOrd="0" presId="urn:microsoft.com/office/officeart/2005/8/layout/orgChart1"/>
    <dgm:cxn modelId="{187FF382-6EA5-41E9-8487-521EB8EDD641}" type="presParOf" srcId="{C9D66E5F-911B-4187-B71A-2658CBD5F1DF}" destId="{CE175C82-3382-48DA-9C0C-9B9315133447}" srcOrd="1" destOrd="0" presId="urn:microsoft.com/office/officeart/2005/8/layout/orgChart1"/>
    <dgm:cxn modelId="{2A44AFD3-6507-40FC-9A3D-4B0C07037A92}" type="presParOf" srcId="{C9D66E5F-911B-4187-B71A-2658CBD5F1DF}" destId="{BD2CD7D2-1A6D-4221-85EA-1B6956DD20C2}" srcOrd="2" destOrd="0" presId="urn:microsoft.com/office/officeart/2005/8/layout/orgChart1"/>
    <dgm:cxn modelId="{D65D6FAE-95F8-48CA-8BBA-6EA6879A033C}" type="presParOf" srcId="{B6A0C3F6-3140-4FA2-AE50-3919E5385924}" destId="{FB44EC9C-1D75-463C-93C7-4616CC78167D}" srcOrd="2" destOrd="0" presId="urn:microsoft.com/office/officeart/2005/8/layout/orgChart1"/>
    <dgm:cxn modelId="{95B76D7A-1858-4DC8-8323-AC2EBADB0556}" type="presParOf" srcId="{B6A0C3F6-3140-4FA2-AE50-3919E5385924}" destId="{95D374FE-91CE-4989-AB5A-4A41C2AED4DE}" srcOrd="3" destOrd="0" presId="urn:microsoft.com/office/officeart/2005/8/layout/orgChart1"/>
    <dgm:cxn modelId="{43A26D7D-6B04-439D-8689-60DBDB0CA31D}" type="presParOf" srcId="{95D374FE-91CE-4989-AB5A-4A41C2AED4DE}" destId="{1D036A65-45D4-4CE3-BE69-E62BF413F569}" srcOrd="0" destOrd="0" presId="urn:microsoft.com/office/officeart/2005/8/layout/orgChart1"/>
    <dgm:cxn modelId="{DD742ADA-B743-405B-905E-D6270869DF3F}" type="presParOf" srcId="{1D036A65-45D4-4CE3-BE69-E62BF413F569}" destId="{11760622-9CED-458A-93E6-D452DF0910E4}" srcOrd="0" destOrd="0" presId="urn:microsoft.com/office/officeart/2005/8/layout/orgChart1"/>
    <dgm:cxn modelId="{D7BCCDC3-CB3D-4FB5-80F8-F89FFA0BEF73}" type="presParOf" srcId="{1D036A65-45D4-4CE3-BE69-E62BF413F569}" destId="{BFA1AE30-B3FD-429D-BA84-8687D3C1CCDC}" srcOrd="1" destOrd="0" presId="urn:microsoft.com/office/officeart/2005/8/layout/orgChart1"/>
    <dgm:cxn modelId="{24782EAE-4702-4BD1-AEB4-4EA44305BED8}" type="presParOf" srcId="{95D374FE-91CE-4989-AB5A-4A41C2AED4DE}" destId="{A55A7C3E-B17F-4B41-87C9-793B3FEFE2BA}" srcOrd="1" destOrd="0" presId="urn:microsoft.com/office/officeart/2005/8/layout/orgChart1"/>
    <dgm:cxn modelId="{62AC0F0B-4F78-4732-9105-1AAA9B8369E5}" type="presParOf" srcId="{95D374FE-91CE-4989-AB5A-4A41C2AED4DE}" destId="{004B2B71-8475-4A2D-A736-2F44DE28F709}" srcOrd="2" destOrd="0" presId="urn:microsoft.com/office/officeart/2005/8/layout/orgChart1"/>
    <dgm:cxn modelId="{6E07707B-B30D-44F5-B448-D9D7FCA8DD9E}" type="presParOf" srcId="{0305D5FD-8DE4-4A61-A904-90D580E6CEFA}" destId="{6965CFE5-975D-444B-873F-354E26D954C2}" srcOrd="2" destOrd="0" presId="urn:microsoft.com/office/officeart/2005/8/layout/orgChart1"/>
    <dgm:cxn modelId="{8EF2DA50-5E32-4F92-981D-6BAEBFE71F6F}" type="presParOf" srcId="{680A3577-5C44-4B88-BF43-607E864BE089}" destId="{B6356BB7-0450-49E8-8D70-DA76B02A07FC}" srcOrd="2" destOrd="0" presId="urn:microsoft.com/office/officeart/2005/8/layout/orgChart1"/>
    <dgm:cxn modelId="{72B366E7-DD6C-4A7F-9A69-322A059BC773}" type="presParOf" srcId="{680A3577-5C44-4B88-BF43-607E864BE089}" destId="{8A1BECC1-66F8-4CA1-A42C-D095737BC77F}" srcOrd="3" destOrd="0" presId="urn:microsoft.com/office/officeart/2005/8/layout/orgChart1"/>
    <dgm:cxn modelId="{C9A6C704-2E75-4AD1-BE4C-8A639E0447BA}" type="presParOf" srcId="{8A1BECC1-66F8-4CA1-A42C-D095737BC77F}" destId="{057E3E0A-A5A1-4331-9080-B530C0C92BA2}" srcOrd="0" destOrd="0" presId="urn:microsoft.com/office/officeart/2005/8/layout/orgChart1"/>
    <dgm:cxn modelId="{65DC9EE0-80D7-4B83-BDF9-C70434BC4DF1}" type="presParOf" srcId="{057E3E0A-A5A1-4331-9080-B530C0C92BA2}" destId="{21A3C45B-6663-49D8-931C-3AA4424AB296}" srcOrd="0" destOrd="0" presId="urn:microsoft.com/office/officeart/2005/8/layout/orgChart1"/>
    <dgm:cxn modelId="{419520B7-7A52-4863-8045-5CAF5ABCE7B1}" type="presParOf" srcId="{057E3E0A-A5A1-4331-9080-B530C0C92BA2}" destId="{6A2BDA14-969E-4B92-A531-31393C212C3C}" srcOrd="1" destOrd="0" presId="urn:microsoft.com/office/officeart/2005/8/layout/orgChart1"/>
    <dgm:cxn modelId="{99CD869E-E309-4C0A-B844-8798711AFAEE}" type="presParOf" srcId="{8A1BECC1-66F8-4CA1-A42C-D095737BC77F}" destId="{656E54AB-337A-4C50-87B9-FC652263212D}" srcOrd="1" destOrd="0" presId="urn:microsoft.com/office/officeart/2005/8/layout/orgChart1"/>
    <dgm:cxn modelId="{F0A60177-D6EC-42BD-B1F8-B5A4D8CE00CD}" type="presParOf" srcId="{656E54AB-337A-4C50-87B9-FC652263212D}" destId="{415C7F82-A1F2-4B7C-B71B-987EBF2C4089}" srcOrd="0" destOrd="0" presId="urn:microsoft.com/office/officeart/2005/8/layout/orgChart1"/>
    <dgm:cxn modelId="{8D164178-9D7D-41EE-A9C9-8F0D9CBB23BB}" type="presParOf" srcId="{656E54AB-337A-4C50-87B9-FC652263212D}" destId="{AD496A7A-F052-407C-B6FC-4AF3FB226CF1}" srcOrd="1" destOrd="0" presId="urn:microsoft.com/office/officeart/2005/8/layout/orgChart1"/>
    <dgm:cxn modelId="{C4DAFB04-7EAB-433E-A16C-8A1A7DBE2C22}" type="presParOf" srcId="{AD496A7A-F052-407C-B6FC-4AF3FB226CF1}" destId="{B220E2BD-56F3-484F-8ECE-6070C195EC12}" srcOrd="0" destOrd="0" presId="urn:microsoft.com/office/officeart/2005/8/layout/orgChart1"/>
    <dgm:cxn modelId="{A76D1C2B-708B-48F4-B141-5E0A12F128E8}" type="presParOf" srcId="{B220E2BD-56F3-484F-8ECE-6070C195EC12}" destId="{FE54BBC7-9045-404A-A017-ED9E11453AFE}" srcOrd="0" destOrd="0" presId="urn:microsoft.com/office/officeart/2005/8/layout/orgChart1"/>
    <dgm:cxn modelId="{8D32E791-F383-46E9-86F6-D1735058FE2D}" type="presParOf" srcId="{B220E2BD-56F3-484F-8ECE-6070C195EC12}" destId="{C9516DB7-93F7-4A2A-835A-DA8F2AB3896E}" srcOrd="1" destOrd="0" presId="urn:microsoft.com/office/officeart/2005/8/layout/orgChart1"/>
    <dgm:cxn modelId="{2CC62BD6-3889-4B83-B2F9-E08C049EF05E}" type="presParOf" srcId="{AD496A7A-F052-407C-B6FC-4AF3FB226CF1}" destId="{6ADFE242-A3D4-4A46-8586-9CD038CBB07D}" srcOrd="1" destOrd="0" presId="urn:microsoft.com/office/officeart/2005/8/layout/orgChart1"/>
    <dgm:cxn modelId="{A119D4C7-461E-4201-9D53-57C7F7A2A647}" type="presParOf" srcId="{AD496A7A-F052-407C-B6FC-4AF3FB226CF1}" destId="{91665A3A-B365-4078-B663-51CC424C5F7A}" srcOrd="2" destOrd="0" presId="urn:microsoft.com/office/officeart/2005/8/layout/orgChart1"/>
    <dgm:cxn modelId="{3D42DC41-0EAB-470C-81AE-05ED2A2818DB}" type="presParOf" srcId="{656E54AB-337A-4C50-87B9-FC652263212D}" destId="{176BC276-0B9F-4D4D-9AD8-B0F4CEC44FB5}" srcOrd="2" destOrd="0" presId="urn:microsoft.com/office/officeart/2005/8/layout/orgChart1"/>
    <dgm:cxn modelId="{D4744462-DE56-48AF-B7ED-F5645C0747D3}" type="presParOf" srcId="{656E54AB-337A-4C50-87B9-FC652263212D}" destId="{83F68026-9BE5-4E30-B00A-39D3AC934F09}" srcOrd="3" destOrd="0" presId="urn:microsoft.com/office/officeart/2005/8/layout/orgChart1"/>
    <dgm:cxn modelId="{43204C74-1DDD-41ED-87E6-0A2B9FFD9664}" type="presParOf" srcId="{83F68026-9BE5-4E30-B00A-39D3AC934F09}" destId="{3207E60B-4843-4102-AA8E-15F545624C2A}" srcOrd="0" destOrd="0" presId="urn:microsoft.com/office/officeart/2005/8/layout/orgChart1"/>
    <dgm:cxn modelId="{38DBA01F-BFEA-4591-98D1-F1E1811B59B8}" type="presParOf" srcId="{3207E60B-4843-4102-AA8E-15F545624C2A}" destId="{76D28187-11FF-4CE1-B138-310481C45F7A}" srcOrd="0" destOrd="0" presId="urn:microsoft.com/office/officeart/2005/8/layout/orgChart1"/>
    <dgm:cxn modelId="{EBA4B254-0983-4217-9338-F78ED685E3C4}" type="presParOf" srcId="{3207E60B-4843-4102-AA8E-15F545624C2A}" destId="{68830F6B-0202-4C6C-8353-81E029E915F9}" srcOrd="1" destOrd="0" presId="urn:microsoft.com/office/officeart/2005/8/layout/orgChart1"/>
    <dgm:cxn modelId="{F9900295-220D-4900-8F60-3808DE47A81E}" type="presParOf" srcId="{83F68026-9BE5-4E30-B00A-39D3AC934F09}" destId="{62213D8D-3BFC-486F-9520-01A259B39898}" srcOrd="1" destOrd="0" presId="urn:microsoft.com/office/officeart/2005/8/layout/orgChart1"/>
    <dgm:cxn modelId="{0540B074-44DC-4467-8DE8-42CA93C102A8}" type="presParOf" srcId="{83F68026-9BE5-4E30-B00A-39D3AC934F09}" destId="{970CAF24-EB2F-4A8A-9F12-1918CDEEDF3E}" srcOrd="2" destOrd="0" presId="urn:microsoft.com/office/officeart/2005/8/layout/orgChart1"/>
    <dgm:cxn modelId="{F0A8A056-041D-4415-A01F-0E59F38F9476}" type="presParOf" srcId="{656E54AB-337A-4C50-87B9-FC652263212D}" destId="{F72294A4-1B95-459C-97C5-A3B31952D42F}" srcOrd="4" destOrd="0" presId="urn:microsoft.com/office/officeart/2005/8/layout/orgChart1"/>
    <dgm:cxn modelId="{51C5F03E-B236-4FA3-A0ED-7DBCD0C69FD7}" type="presParOf" srcId="{656E54AB-337A-4C50-87B9-FC652263212D}" destId="{63CB158C-1367-42CD-A84F-5D997C565EDE}" srcOrd="5" destOrd="0" presId="urn:microsoft.com/office/officeart/2005/8/layout/orgChart1"/>
    <dgm:cxn modelId="{4C9E13D8-CF4E-4031-AC67-B17466B5889F}" type="presParOf" srcId="{63CB158C-1367-42CD-A84F-5D997C565EDE}" destId="{01B621C5-5537-4DCD-A26B-D0DCF75857E2}" srcOrd="0" destOrd="0" presId="urn:microsoft.com/office/officeart/2005/8/layout/orgChart1"/>
    <dgm:cxn modelId="{E9368344-B67C-470F-809D-3F37A4EE8602}" type="presParOf" srcId="{01B621C5-5537-4DCD-A26B-D0DCF75857E2}" destId="{4CBF554C-C348-41EC-9DBB-7FE5A297D4BF}" srcOrd="0" destOrd="0" presId="urn:microsoft.com/office/officeart/2005/8/layout/orgChart1"/>
    <dgm:cxn modelId="{CD5AE4E9-740F-4051-91B6-33769EB332DB}" type="presParOf" srcId="{01B621C5-5537-4DCD-A26B-D0DCF75857E2}" destId="{B4F883B6-0F6B-4C9F-9CFF-C08C034DAEE0}" srcOrd="1" destOrd="0" presId="urn:microsoft.com/office/officeart/2005/8/layout/orgChart1"/>
    <dgm:cxn modelId="{5F8121A3-97A8-4244-8691-66B3A7CB868F}" type="presParOf" srcId="{63CB158C-1367-42CD-A84F-5D997C565EDE}" destId="{9730F874-4E2F-4211-82A8-AC960A4D4603}" srcOrd="1" destOrd="0" presId="urn:microsoft.com/office/officeart/2005/8/layout/orgChart1"/>
    <dgm:cxn modelId="{40461179-F1F2-4C39-B801-0C4FF8926132}" type="presParOf" srcId="{63CB158C-1367-42CD-A84F-5D997C565EDE}" destId="{F1B3B49C-B3DC-4EAE-A5D6-7277BFD8440A}" srcOrd="2" destOrd="0" presId="urn:microsoft.com/office/officeart/2005/8/layout/orgChart1"/>
    <dgm:cxn modelId="{01E0D00D-EC84-416E-9680-7C950CB98B41}" type="presParOf" srcId="{8A1BECC1-66F8-4CA1-A42C-D095737BC77F}" destId="{AA430004-F746-4FC8-80BA-10AF47A0B816}" srcOrd="2" destOrd="0" presId="urn:microsoft.com/office/officeart/2005/8/layout/orgChart1"/>
    <dgm:cxn modelId="{F8F4ECE7-0EAD-4012-8389-6D4BDD33E39C}" type="presParOf" srcId="{680A3577-5C44-4B88-BF43-607E864BE089}" destId="{725B79A9-EA8B-488D-8131-DC967D656953}" srcOrd="4" destOrd="0" presId="urn:microsoft.com/office/officeart/2005/8/layout/orgChart1"/>
    <dgm:cxn modelId="{73C30643-5322-4343-B6DB-88F0137F0A98}" type="presParOf" srcId="{680A3577-5C44-4B88-BF43-607E864BE089}" destId="{7E88A7DC-CF1D-4C15-A864-1C588E1E6C78}" srcOrd="5" destOrd="0" presId="urn:microsoft.com/office/officeart/2005/8/layout/orgChart1"/>
    <dgm:cxn modelId="{4A680C75-124E-499B-BF0C-502CD6AF1FC9}" type="presParOf" srcId="{7E88A7DC-CF1D-4C15-A864-1C588E1E6C78}" destId="{8034F74D-25AC-442D-9007-D2CA939A0A50}" srcOrd="0" destOrd="0" presId="urn:microsoft.com/office/officeart/2005/8/layout/orgChart1"/>
    <dgm:cxn modelId="{A5DA5225-3B27-4C55-8737-36B67615F7FC}" type="presParOf" srcId="{8034F74D-25AC-442D-9007-D2CA939A0A50}" destId="{C0469E87-D660-4DFC-9D50-DFDE39A29AC5}" srcOrd="0" destOrd="0" presId="urn:microsoft.com/office/officeart/2005/8/layout/orgChart1"/>
    <dgm:cxn modelId="{AF473D9B-70D7-43C8-9170-CBAC60EF1608}" type="presParOf" srcId="{8034F74D-25AC-442D-9007-D2CA939A0A50}" destId="{79CC1FA4-3B20-4F6A-BDA2-D32D19A9A2BA}" srcOrd="1" destOrd="0" presId="urn:microsoft.com/office/officeart/2005/8/layout/orgChart1"/>
    <dgm:cxn modelId="{E697BBBA-BD2F-4586-B92E-00B4F4E2B84E}" type="presParOf" srcId="{7E88A7DC-CF1D-4C15-A864-1C588E1E6C78}" destId="{BA658982-82F6-45A4-A9A7-754FE6EB6E1E}" srcOrd="1" destOrd="0" presId="urn:microsoft.com/office/officeart/2005/8/layout/orgChart1"/>
    <dgm:cxn modelId="{ECA98975-88ED-4EF0-B93A-C151C367E065}" type="presParOf" srcId="{BA658982-82F6-45A4-A9A7-754FE6EB6E1E}" destId="{84A860AB-61EF-474F-A631-D19C29C77907}" srcOrd="0" destOrd="0" presId="urn:microsoft.com/office/officeart/2005/8/layout/orgChart1"/>
    <dgm:cxn modelId="{BE6FC8B7-0B4A-451B-B477-476F3815BF17}" type="presParOf" srcId="{BA658982-82F6-45A4-A9A7-754FE6EB6E1E}" destId="{F5544F62-1F47-4B6C-AC9D-8DB5C3FB390E}" srcOrd="1" destOrd="0" presId="urn:microsoft.com/office/officeart/2005/8/layout/orgChart1"/>
    <dgm:cxn modelId="{58B2A54F-D5CF-4541-807A-264E385CB07B}" type="presParOf" srcId="{F5544F62-1F47-4B6C-AC9D-8DB5C3FB390E}" destId="{737C8212-50DA-4E11-8D81-34CAF26147E5}" srcOrd="0" destOrd="0" presId="urn:microsoft.com/office/officeart/2005/8/layout/orgChart1"/>
    <dgm:cxn modelId="{96094F17-3D3D-47A8-B4FD-FC591416080C}" type="presParOf" srcId="{737C8212-50DA-4E11-8D81-34CAF26147E5}" destId="{9AA4D493-D480-4D2E-883C-968B079B9C46}" srcOrd="0" destOrd="0" presId="urn:microsoft.com/office/officeart/2005/8/layout/orgChart1"/>
    <dgm:cxn modelId="{173AA39B-E5E3-4575-BB9C-DA68BE2D53C7}" type="presParOf" srcId="{737C8212-50DA-4E11-8D81-34CAF26147E5}" destId="{0F254836-1BE7-4F1A-B8DC-A54A6CF6063B}" srcOrd="1" destOrd="0" presId="urn:microsoft.com/office/officeart/2005/8/layout/orgChart1"/>
    <dgm:cxn modelId="{8F13665E-6587-4898-82C6-8D4A8491725C}" type="presParOf" srcId="{F5544F62-1F47-4B6C-AC9D-8DB5C3FB390E}" destId="{AED1E52D-B3E8-48F1-8138-600DBB9BCB02}" srcOrd="1" destOrd="0" presId="urn:microsoft.com/office/officeart/2005/8/layout/orgChart1"/>
    <dgm:cxn modelId="{7E8F38D9-BBE0-4ACC-A524-172EF1C16781}" type="presParOf" srcId="{F5544F62-1F47-4B6C-AC9D-8DB5C3FB390E}" destId="{58ECE9CA-77FF-49C2-970D-F6CD5BD3B4F6}" srcOrd="2" destOrd="0" presId="urn:microsoft.com/office/officeart/2005/8/layout/orgChart1"/>
    <dgm:cxn modelId="{C31A8FCC-DF04-4A73-A5D1-68F32795FD07}" type="presParOf" srcId="{BA658982-82F6-45A4-A9A7-754FE6EB6E1E}" destId="{F8CE3C58-52C3-488B-B832-878FA4AD81EC}" srcOrd="2" destOrd="0" presId="urn:microsoft.com/office/officeart/2005/8/layout/orgChart1"/>
    <dgm:cxn modelId="{B3B73C71-20C0-4E17-AC51-45C258111E70}" type="presParOf" srcId="{BA658982-82F6-45A4-A9A7-754FE6EB6E1E}" destId="{D65D45A6-21CD-43D9-A956-BA84EAEC3671}" srcOrd="3" destOrd="0" presId="urn:microsoft.com/office/officeart/2005/8/layout/orgChart1"/>
    <dgm:cxn modelId="{362725E1-96D8-4BCB-91AB-F718D2D02A8B}" type="presParOf" srcId="{D65D45A6-21CD-43D9-A956-BA84EAEC3671}" destId="{18D92EA0-32CA-40FB-A14E-F45DDC254509}" srcOrd="0" destOrd="0" presId="urn:microsoft.com/office/officeart/2005/8/layout/orgChart1"/>
    <dgm:cxn modelId="{AC9189EC-4778-413B-900C-639E8B73F41A}" type="presParOf" srcId="{18D92EA0-32CA-40FB-A14E-F45DDC254509}" destId="{258B59D9-94CC-447F-B132-4021FE6DAF5D}" srcOrd="0" destOrd="0" presId="urn:microsoft.com/office/officeart/2005/8/layout/orgChart1"/>
    <dgm:cxn modelId="{FF5DC069-4D32-4E80-9D7E-C63A08CCDEEB}" type="presParOf" srcId="{18D92EA0-32CA-40FB-A14E-F45DDC254509}" destId="{F92427E7-A573-493B-8D1C-0D4734BCF464}" srcOrd="1" destOrd="0" presId="urn:microsoft.com/office/officeart/2005/8/layout/orgChart1"/>
    <dgm:cxn modelId="{7B03E789-354E-4570-9DD5-9B889DD3ED1A}" type="presParOf" srcId="{D65D45A6-21CD-43D9-A956-BA84EAEC3671}" destId="{214C8E7C-A241-4F84-AF7F-15277FAF6E68}" srcOrd="1" destOrd="0" presId="urn:microsoft.com/office/officeart/2005/8/layout/orgChart1"/>
    <dgm:cxn modelId="{1B250B85-F05D-434B-AEB3-B329AF5A9658}" type="presParOf" srcId="{D65D45A6-21CD-43D9-A956-BA84EAEC3671}" destId="{73CF651A-6D5F-4177-BB5E-9EE2DF63CAD9}" srcOrd="2" destOrd="0" presId="urn:microsoft.com/office/officeart/2005/8/layout/orgChart1"/>
    <dgm:cxn modelId="{7F5F0C5B-E247-4AE3-83C4-D97965277B76}" type="presParOf" srcId="{BA658982-82F6-45A4-A9A7-754FE6EB6E1E}" destId="{52EA9009-3961-4461-83CE-C77CE61170E7}" srcOrd="4" destOrd="0" presId="urn:microsoft.com/office/officeart/2005/8/layout/orgChart1"/>
    <dgm:cxn modelId="{788BBAC6-B938-4BA5-A171-5A813486572A}" type="presParOf" srcId="{BA658982-82F6-45A4-A9A7-754FE6EB6E1E}" destId="{A0481532-4FA3-4E98-BC87-7DD8BF606657}" srcOrd="5" destOrd="0" presId="urn:microsoft.com/office/officeart/2005/8/layout/orgChart1"/>
    <dgm:cxn modelId="{40C5D8DB-1C6C-4F37-BEE0-C87D7F1BD980}" type="presParOf" srcId="{A0481532-4FA3-4E98-BC87-7DD8BF606657}" destId="{1D0144DF-EBF6-4297-AB38-FCBF10CECF96}" srcOrd="0" destOrd="0" presId="urn:microsoft.com/office/officeart/2005/8/layout/orgChart1"/>
    <dgm:cxn modelId="{052EA876-C891-452E-8FCF-188A2CB866B4}" type="presParOf" srcId="{1D0144DF-EBF6-4297-AB38-FCBF10CECF96}" destId="{6E50B866-E53F-495C-9F8A-1728FEA91C23}" srcOrd="0" destOrd="0" presId="urn:microsoft.com/office/officeart/2005/8/layout/orgChart1"/>
    <dgm:cxn modelId="{C92C3AE1-67DC-4910-B570-D0EB6CB54104}" type="presParOf" srcId="{1D0144DF-EBF6-4297-AB38-FCBF10CECF96}" destId="{6A6842F8-8A0F-47B2-9080-6CF3E6A6E33A}" srcOrd="1" destOrd="0" presId="urn:microsoft.com/office/officeart/2005/8/layout/orgChart1"/>
    <dgm:cxn modelId="{73256BF9-2FE3-47AF-A202-85160772AA2B}" type="presParOf" srcId="{A0481532-4FA3-4E98-BC87-7DD8BF606657}" destId="{8092378B-DA29-42A5-8E35-3DD3F85C4578}" srcOrd="1" destOrd="0" presId="urn:microsoft.com/office/officeart/2005/8/layout/orgChart1"/>
    <dgm:cxn modelId="{87AC7BBB-D6A2-4056-91F8-E4873069AD64}" type="presParOf" srcId="{A0481532-4FA3-4E98-BC87-7DD8BF606657}" destId="{A80AB618-F4C9-4E3D-BB65-00627D0FEDD4}" srcOrd="2" destOrd="0" presId="urn:microsoft.com/office/officeart/2005/8/layout/orgChart1"/>
    <dgm:cxn modelId="{F5FBB21D-B8A9-445C-8D8A-99AFEF2BD374}" type="presParOf" srcId="{BA658982-82F6-45A4-A9A7-754FE6EB6E1E}" destId="{90032E49-4585-4CB2-B684-858E4A28449C}" srcOrd="6" destOrd="0" presId="urn:microsoft.com/office/officeart/2005/8/layout/orgChart1"/>
    <dgm:cxn modelId="{F780EF35-0231-4AEC-ABB9-42E2989C62F8}" type="presParOf" srcId="{BA658982-82F6-45A4-A9A7-754FE6EB6E1E}" destId="{26E433BF-A13B-43E3-9862-1BCD6FBD1B69}" srcOrd="7" destOrd="0" presId="urn:microsoft.com/office/officeart/2005/8/layout/orgChart1"/>
    <dgm:cxn modelId="{22F07C63-F748-404F-9CD2-4DA5E40FFC55}" type="presParOf" srcId="{26E433BF-A13B-43E3-9862-1BCD6FBD1B69}" destId="{E61545AB-3490-4BB6-B80A-153092E699A8}" srcOrd="0" destOrd="0" presId="urn:microsoft.com/office/officeart/2005/8/layout/orgChart1"/>
    <dgm:cxn modelId="{B96C265E-B937-4BF2-B25F-5ED0AEB7F6B5}" type="presParOf" srcId="{E61545AB-3490-4BB6-B80A-153092E699A8}" destId="{3948DBAF-8A83-4666-A3CA-CB566B48637B}" srcOrd="0" destOrd="0" presId="urn:microsoft.com/office/officeart/2005/8/layout/orgChart1"/>
    <dgm:cxn modelId="{75980E6A-167F-4181-B0D5-432DD8FAE536}" type="presParOf" srcId="{E61545AB-3490-4BB6-B80A-153092E699A8}" destId="{DB471A35-D5C7-4D29-9966-414EA0D42A2C}" srcOrd="1" destOrd="0" presId="urn:microsoft.com/office/officeart/2005/8/layout/orgChart1"/>
    <dgm:cxn modelId="{C294BC5B-13AB-4603-8E25-8CBF96ABE30B}" type="presParOf" srcId="{26E433BF-A13B-43E3-9862-1BCD6FBD1B69}" destId="{E1D84376-7D8D-41EE-9D01-44C542B84E6E}" srcOrd="1" destOrd="0" presId="urn:microsoft.com/office/officeart/2005/8/layout/orgChart1"/>
    <dgm:cxn modelId="{0CF215FB-8554-4754-B09B-FFDF34C0D900}" type="presParOf" srcId="{26E433BF-A13B-43E3-9862-1BCD6FBD1B69}" destId="{1C27C324-6FC0-4722-B673-6C8A7E6C115D}" srcOrd="2" destOrd="0" presId="urn:microsoft.com/office/officeart/2005/8/layout/orgChart1"/>
    <dgm:cxn modelId="{355DD27E-5D4D-45B4-B0F4-E734BBE7DAC5}" type="presParOf" srcId="{7E88A7DC-CF1D-4C15-A864-1C588E1E6C78}" destId="{04F88CA0-8B07-4A13-A8F9-217730B90DC9}" srcOrd="2" destOrd="0" presId="urn:microsoft.com/office/officeart/2005/8/layout/orgChart1"/>
    <dgm:cxn modelId="{45DD3484-0D41-4CF6-B601-83A579244C2A}" type="presParOf" srcId="{680A3577-5C44-4B88-BF43-607E864BE089}" destId="{25E4C55B-E2CE-4720-8EF1-7B5598469277}" srcOrd="6" destOrd="0" presId="urn:microsoft.com/office/officeart/2005/8/layout/orgChart1"/>
    <dgm:cxn modelId="{3CEAB3B8-35B8-4FC5-953A-2A111AF3D5C2}" type="presParOf" srcId="{680A3577-5C44-4B88-BF43-607E864BE089}" destId="{0E1B665D-2649-4BC9-81C9-EB3365E39489}" srcOrd="7" destOrd="0" presId="urn:microsoft.com/office/officeart/2005/8/layout/orgChart1"/>
    <dgm:cxn modelId="{C27C6D04-609B-445D-84B2-771A8735A9EA}" type="presParOf" srcId="{0E1B665D-2649-4BC9-81C9-EB3365E39489}" destId="{F31B5F92-5217-4C1A-BE92-861321BE41C0}" srcOrd="0" destOrd="0" presId="urn:microsoft.com/office/officeart/2005/8/layout/orgChart1"/>
    <dgm:cxn modelId="{349F6757-CEF1-4724-A525-D47BFA4FC145}" type="presParOf" srcId="{F31B5F92-5217-4C1A-BE92-861321BE41C0}" destId="{78CA01F1-FF4B-42D9-A113-5C33F33F75BB}" srcOrd="0" destOrd="0" presId="urn:microsoft.com/office/officeart/2005/8/layout/orgChart1"/>
    <dgm:cxn modelId="{C0A930BF-7DBC-44D1-A586-2AE9BAE73474}" type="presParOf" srcId="{F31B5F92-5217-4C1A-BE92-861321BE41C0}" destId="{F2F3ECC7-0CD8-4232-AD2B-B55DA2BC64F0}" srcOrd="1" destOrd="0" presId="urn:microsoft.com/office/officeart/2005/8/layout/orgChart1"/>
    <dgm:cxn modelId="{C7603F57-D5E3-4BCB-A461-CB48B04613FC}" type="presParOf" srcId="{0E1B665D-2649-4BC9-81C9-EB3365E39489}" destId="{9984F0C9-5BA2-4C86-B44F-48AB83041176}" srcOrd="1" destOrd="0" presId="urn:microsoft.com/office/officeart/2005/8/layout/orgChart1"/>
    <dgm:cxn modelId="{FCEAD487-7AF4-4A80-A625-230DA49E761F}" type="presParOf" srcId="{9984F0C9-5BA2-4C86-B44F-48AB83041176}" destId="{02B38D2F-480B-486B-BDE3-61C8BA017E5B}" srcOrd="0" destOrd="0" presId="urn:microsoft.com/office/officeart/2005/8/layout/orgChart1"/>
    <dgm:cxn modelId="{D7EC53EC-6076-4910-AEC9-5377D12E1D5A}" type="presParOf" srcId="{9984F0C9-5BA2-4C86-B44F-48AB83041176}" destId="{00183C0D-6C3F-42B6-84FF-5A09AF895C8C}" srcOrd="1" destOrd="0" presId="urn:microsoft.com/office/officeart/2005/8/layout/orgChart1"/>
    <dgm:cxn modelId="{9293D16C-3C2D-47EC-B57A-3E7538102508}" type="presParOf" srcId="{00183C0D-6C3F-42B6-84FF-5A09AF895C8C}" destId="{98DEB8F6-8F25-4ABD-BA45-65E66B026ACB}" srcOrd="0" destOrd="0" presId="urn:microsoft.com/office/officeart/2005/8/layout/orgChart1"/>
    <dgm:cxn modelId="{A3A2C18A-8A05-4990-ADB1-BABB153D4EFC}" type="presParOf" srcId="{98DEB8F6-8F25-4ABD-BA45-65E66B026ACB}" destId="{119D245C-0140-4CD3-960A-918C89B554E7}" srcOrd="0" destOrd="0" presId="urn:microsoft.com/office/officeart/2005/8/layout/orgChart1"/>
    <dgm:cxn modelId="{C556DACF-EBCB-4C50-A919-A15800375410}" type="presParOf" srcId="{98DEB8F6-8F25-4ABD-BA45-65E66B026ACB}" destId="{43CF95FD-99C1-4B05-B6A5-9C151EE6BD7B}" srcOrd="1" destOrd="0" presId="urn:microsoft.com/office/officeart/2005/8/layout/orgChart1"/>
    <dgm:cxn modelId="{80C92CB4-E2F2-45E4-8BE3-67C9D77A6943}" type="presParOf" srcId="{00183C0D-6C3F-42B6-84FF-5A09AF895C8C}" destId="{852ABE93-5603-406B-BA7F-2EF7CE5261EF}" srcOrd="1" destOrd="0" presId="urn:microsoft.com/office/officeart/2005/8/layout/orgChart1"/>
    <dgm:cxn modelId="{EDC7390D-1E44-4907-8072-3CC9B9D90443}" type="presParOf" srcId="{00183C0D-6C3F-42B6-84FF-5A09AF895C8C}" destId="{E28A9962-078A-484B-8D2D-EE73AD715B89}" srcOrd="2" destOrd="0" presId="urn:microsoft.com/office/officeart/2005/8/layout/orgChart1"/>
    <dgm:cxn modelId="{BAFA14D9-BF5B-4986-A209-647931D2470E}" type="presParOf" srcId="{9984F0C9-5BA2-4C86-B44F-48AB83041176}" destId="{A9B8396D-977C-4D57-BB1B-CEF303B31787}" srcOrd="2" destOrd="0" presId="urn:microsoft.com/office/officeart/2005/8/layout/orgChart1"/>
    <dgm:cxn modelId="{42270BFF-DE3D-46E3-B54F-986382FB897B}" type="presParOf" srcId="{9984F0C9-5BA2-4C86-B44F-48AB83041176}" destId="{926F8B3C-CB71-4DFC-90AC-A51429A425F7}" srcOrd="3" destOrd="0" presId="urn:microsoft.com/office/officeart/2005/8/layout/orgChart1"/>
    <dgm:cxn modelId="{3229ADF6-2F6C-4775-8708-F5EB95DF26AF}" type="presParOf" srcId="{926F8B3C-CB71-4DFC-90AC-A51429A425F7}" destId="{15E3AEA7-719C-4394-8638-7132E144835D}" srcOrd="0" destOrd="0" presId="urn:microsoft.com/office/officeart/2005/8/layout/orgChart1"/>
    <dgm:cxn modelId="{886BF112-133C-455C-B1D2-574E22FFA267}" type="presParOf" srcId="{15E3AEA7-719C-4394-8638-7132E144835D}" destId="{5195C13E-73EF-441B-BEC8-5EDB3A173497}" srcOrd="0" destOrd="0" presId="urn:microsoft.com/office/officeart/2005/8/layout/orgChart1"/>
    <dgm:cxn modelId="{1C19B586-7B97-49EC-B078-500231FC0202}" type="presParOf" srcId="{15E3AEA7-719C-4394-8638-7132E144835D}" destId="{BC1405FC-C3F8-4CEB-9296-9356169ECC64}" srcOrd="1" destOrd="0" presId="urn:microsoft.com/office/officeart/2005/8/layout/orgChart1"/>
    <dgm:cxn modelId="{5AC1A857-88AB-4210-8F2D-45B7F24C32B4}" type="presParOf" srcId="{926F8B3C-CB71-4DFC-90AC-A51429A425F7}" destId="{2FA06EB2-14BA-42C9-AEAF-148C8DB3A5F2}" srcOrd="1" destOrd="0" presId="urn:microsoft.com/office/officeart/2005/8/layout/orgChart1"/>
    <dgm:cxn modelId="{F50B3849-AA1B-49DA-8D1B-B455E10654C3}" type="presParOf" srcId="{926F8B3C-CB71-4DFC-90AC-A51429A425F7}" destId="{05392110-6FAD-4749-9920-22FF6CD36178}" srcOrd="2" destOrd="0" presId="urn:microsoft.com/office/officeart/2005/8/layout/orgChart1"/>
    <dgm:cxn modelId="{DA749BF1-5536-44BE-8BF4-5B9CF36ADC1D}" type="presParOf" srcId="{0E1B665D-2649-4BC9-81C9-EB3365E39489}" destId="{1E7CA879-8624-43E8-96D2-52AFA3BA972E}" srcOrd="2" destOrd="0" presId="urn:microsoft.com/office/officeart/2005/8/layout/orgChart1"/>
    <dgm:cxn modelId="{8386E352-3C73-4443-8C11-BE631AC5BCA0}" type="presParOf" srcId="{680A3577-5C44-4B88-BF43-607E864BE089}" destId="{54143F46-78BA-4A3B-B704-70082400CB95}" srcOrd="8" destOrd="0" presId="urn:microsoft.com/office/officeart/2005/8/layout/orgChart1"/>
    <dgm:cxn modelId="{2047B8BD-DE13-4C91-A4BC-8A9170607F43}" type="presParOf" srcId="{680A3577-5C44-4B88-BF43-607E864BE089}" destId="{3E201087-7E3B-45E9-B3EB-E7312127D7AD}" srcOrd="9" destOrd="0" presId="urn:microsoft.com/office/officeart/2005/8/layout/orgChart1"/>
    <dgm:cxn modelId="{27B04635-CFAB-4D35-BE87-ED6AC151989F}" type="presParOf" srcId="{3E201087-7E3B-45E9-B3EB-E7312127D7AD}" destId="{A0D8C0BD-66CF-47B2-A31B-84749C26F344}" srcOrd="0" destOrd="0" presId="urn:microsoft.com/office/officeart/2005/8/layout/orgChart1"/>
    <dgm:cxn modelId="{CF6F1EC4-8559-41DC-BDDF-2D06F1372D3B}" type="presParOf" srcId="{A0D8C0BD-66CF-47B2-A31B-84749C26F344}" destId="{2CC8C544-CC8A-46ED-8ABB-54DEAB1D4233}" srcOrd="0" destOrd="0" presId="urn:microsoft.com/office/officeart/2005/8/layout/orgChart1"/>
    <dgm:cxn modelId="{4C5D70AE-2C7B-4B71-9D92-8B49D92751D6}" type="presParOf" srcId="{A0D8C0BD-66CF-47B2-A31B-84749C26F344}" destId="{7CB2D27F-1E8F-421C-B480-98DB5986ACAA}" srcOrd="1" destOrd="0" presId="urn:microsoft.com/office/officeart/2005/8/layout/orgChart1"/>
    <dgm:cxn modelId="{0C019AA3-91DB-4258-A5C4-6191F783A5A9}" type="presParOf" srcId="{3E201087-7E3B-45E9-B3EB-E7312127D7AD}" destId="{CC09A0CE-0DCC-4261-9C21-D912A4EB4C73}" srcOrd="1" destOrd="0" presId="urn:microsoft.com/office/officeart/2005/8/layout/orgChart1"/>
    <dgm:cxn modelId="{CBADB890-3B3B-42DF-AD7E-5DFC9526D4F7}" type="presParOf" srcId="{CC09A0CE-0DCC-4261-9C21-D912A4EB4C73}" destId="{DA559122-F8B9-4D2A-BB3B-6E2DA42F0410}" srcOrd="0" destOrd="0" presId="urn:microsoft.com/office/officeart/2005/8/layout/orgChart1"/>
    <dgm:cxn modelId="{9ADE378D-BF44-4D3A-9599-2EC544D5EAEB}" type="presParOf" srcId="{CC09A0CE-0DCC-4261-9C21-D912A4EB4C73}" destId="{D322480B-AC44-492C-8BAE-B95C981C5FBF}" srcOrd="1" destOrd="0" presId="urn:microsoft.com/office/officeart/2005/8/layout/orgChart1"/>
    <dgm:cxn modelId="{5D1445AE-E7B8-496B-9E42-B87F602F282E}" type="presParOf" srcId="{D322480B-AC44-492C-8BAE-B95C981C5FBF}" destId="{7BDAC957-1F08-415E-8E4A-791AD6E89DB9}" srcOrd="0" destOrd="0" presId="urn:microsoft.com/office/officeart/2005/8/layout/orgChart1"/>
    <dgm:cxn modelId="{FD7A7262-0A81-4194-B08D-4FAC5CD2097A}" type="presParOf" srcId="{7BDAC957-1F08-415E-8E4A-791AD6E89DB9}" destId="{F422E28A-A5A5-4C8A-96D8-7C2CE7528A77}" srcOrd="0" destOrd="0" presId="urn:microsoft.com/office/officeart/2005/8/layout/orgChart1"/>
    <dgm:cxn modelId="{769EEC29-7BE3-4D8B-BF38-AE302F9DF40E}" type="presParOf" srcId="{7BDAC957-1F08-415E-8E4A-791AD6E89DB9}" destId="{AAEEEDC3-286D-49B3-B7A5-6F53640F3557}" srcOrd="1" destOrd="0" presId="urn:microsoft.com/office/officeart/2005/8/layout/orgChart1"/>
    <dgm:cxn modelId="{654CACA2-9B77-4912-BAB1-B720EA54EAB6}" type="presParOf" srcId="{D322480B-AC44-492C-8BAE-B95C981C5FBF}" destId="{EE12B94E-3F0A-4A9E-A9BE-06A04193D123}" srcOrd="1" destOrd="0" presId="urn:microsoft.com/office/officeart/2005/8/layout/orgChart1"/>
    <dgm:cxn modelId="{1ACFAD44-C904-482D-852C-B5D6E97DB118}" type="presParOf" srcId="{D322480B-AC44-492C-8BAE-B95C981C5FBF}" destId="{80825B1E-579D-4843-9475-7F6D3D09284A}" srcOrd="2" destOrd="0" presId="urn:microsoft.com/office/officeart/2005/8/layout/orgChart1"/>
    <dgm:cxn modelId="{89630301-1365-4361-B442-3664231216DE}" type="presParOf" srcId="{CC09A0CE-0DCC-4261-9C21-D912A4EB4C73}" destId="{CE818B96-E1EB-4098-9355-37EE31A7BA8C}" srcOrd="2" destOrd="0" presId="urn:microsoft.com/office/officeart/2005/8/layout/orgChart1"/>
    <dgm:cxn modelId="{B812E527-CA8D-4AA0-9B1C-6F3425F8346F}" type="presParOf" srcId="{CC09A0CE-0DCC-4261-9C21-D912A4EB4C73}" destId="{2E03651E-7399-4BAA-8971-15A48895D2DD}" srcOrd="3" destOrd="0" presId="urn:microsoft.com/office/officeart/2005/8/layout/orgChart1"/>
    <dgm:cxn modelId="{B9105E2B-3318-4207-BD22-4E5D35771FDA}" type="presParOf" srcId="{2E03651E-7399-4BAA-8971-15A48895D2DD}" destId="{9BBEC5C3-352B-4495-AB95-F2876CF88384}" srcOrd="0" destOrd="0" presId="urn:microsoft.com/office/officeart/2005/8/layout/orgChart1"/>
    <dgm:cxn modelId="{86C31DC9-1CFF-4B3A-B185-C4C822AA1CE5}" type="presParOf" srcId="{9BBEC5C3-352B-4495-AB95-F2876CF88384}" destId="{578370C8-60E2-4BD7-8839-DDD6E7AD6C54}" srcOrd="0" destOrd="0" presId="urn:microsoft.com/office/officeart/2005/8/layout/orgChart1"/>
    <dgm:cxn modelId="{12BC862E-E478-4769-B763-12FE800DB1BD}" type="presParOf" srcId="{9BBEC5C3-352B-4495-AB95-F2876CF88384}" destId="{84797CCB-0F94-4039-971D-8C15F8C98C83}" srcOrd="1" destOrd="0" presId="urn:microsoft.com/office/officeart/2005/8/layout/orgChart1"/>
    <dgm:cxn modelId="{54F38B8C-17A3-4378-8709-7BDB0E92CC5C}" type="presParOf" srcId="{2E03651E-7399-4BAA-8971-15A48895D2DD}" destId="{150A2722-52E9-401D-95E8-BD5CA9E51172}" srcOrd="1" destOrd="0" presId="urn:microsoft.com/office/officeart/2005/8/layout/orgChart1"/>
    <dgm:cxn modelId="{88C9E7C2-69F4-49CE-98EC-87B973172076}" type="presParOf" srcId="{2E03651E-7399-4BAA-8971-15A48895D2DD}" destId="{A36D2F76-9A0E-4CF7-84AC-3A910EA362C6}" srcOrd="2" destOrd="0" presId="urn:microsoft.com/office/officeart/2005/8/layout/orgChart1"/>
    <dgm:cxn modelId="{5C233B6E-47A3-40DD-A481-41D85BC6DFF4}" type="presParOf" srcId="{CC09A0CE-0DCC-4261-9C21-D912A4EB4C73}" destId="{B2428F31-6F85-4F08-8DE2-2EBCB2D278CD}" srcOrd="4" destOrd="0" presId="urn:microsoft.com/office/officeart/2005/8/layout/orgChart1"/>
    <dgm:cxn modelId="{5BA952A6-1808-435A-AFE6-1A680064F11F}" type="presParOf" srcId="{CC09A0CE-0DCC-4261-9C21-D912A4EB4C73}" destId="{5D01ABF7-1AE9-4881-923F-8B87CF98B776}" srcOrd="5" destOrd="0" presId="urn:microsoft.com/office/officeart/2005/8/layout/orgChart1"/>
    <dgm:cxn modelId="{FB44EEBB-14EC-4294-9975-407013C2EE44}" type="presParOf" srcId="{5D01ABF7-1AE9-4881-923F-8B87CF98B776}" destId="{9E47CA27-4423-424B-94C3-542CCEC874E7}" srcOrd="0" destOrd="0" presId="urn:microsoft.com/office/officeart/2005/8/layout/orgChart1"/>
    <dgm:cxn modelId="{03CED1D7-AA96-488C-BEDD-8BED70D5F413}" type="presParOf" srcId="{9E47CA27-4423-424B-94C3-542CCEC874E7}" destId="{1911F435-1214-4B83-8EE7-0D543D8DA9A9}" srcOrd="0" destOrd="0" presId="urn:microsoft.com/office/officeart/2005/8/layout/orgChart1"/>
    <dgm:cxn modelId="{ECF1E511-342B-4793-A9CC-294B88AD9650}" type="presParOf" srcId="{9E47CA27-4423-424B-94C3-542CCEC874E7}" destId="{C9D4FCD8-F426-446F-8AEF-1B4215378DC9}" srcOrd="1" destOrd="0" presId="urn:microsoft.com/office/officeart/2005/8/layout/orgChart1"/>
    <dgm:cxn modelId="{BBB95C75-19F0-456D-BB03-B128AE361049}" type="presParOf" srcId="{5D01ABF7-1AE9-4881-923F-8B87CF98B776}" destId="{E8E48BC8-C24C-4F31-B055-F006E91FFA77}" srcOrd="1" destOrd="0" presId="urn:microsoft.com/office/officeart/2005/8/layout/orgChart1"/>
    <dgm:cxn modelId="{B9439F02-741E-4EAB-A897-40443E6B1AA1}" type="presParOf" srcId="{5D01ABF7-1AE9-4881-923F-8B87CF98B776}" destId="{224F8D03-61D8-4DC0-93A7-6975050DB529}" srcOrd="2" destOrd="0" presId="urn:microsoft.com/office/officeart/2005/8/layout/orgChart1"/>
    <dgm:cxn modelId="{05692B8F-C223-4C6F-A361-5D47036C4372}" type="presParOf" srcId="{CC09A0CE-0DCC-4261-9C21-D912A4EB4C73}" destId="{4FFCDEF8-00F3-4A72-87C3-68D7DE19E60E}" srcOrd="6" destOrd="0" presId="urn:microsoft.com/office/officeart/2005/8/layout/orgChart1"/>
    <dgm:cxn modelId="{EBD16430-ACEF-4F56-949D-C1BF8EE410B6}" type="presParOf" srcId="{CC09A0CE-0DCC-4261-9C21-D912A4EB4C73}" destId="{4C1E1BE4-39CA-4323-881A-5B7A50C1EB39}" srcOrd="7" destOrd="0" presId="urn:microsoft.com/office/officeart/2005/8/layout/orgChart1"/>
    <dgm:cxn modelId="{EE1835A6-B6F8-4481-84A1-542786F86CF4}" type="presParOf" srcId="{4C1E1BE4-39CA-4323-881A-5B7A50C1EB39}" destId="{A5162D3E-F305-483D-B223-A5364035D103}" srcOrd="0" destOrd="0" presId="urn:microsoft.com/office/officeart/2005/8/layout/orgChart1"/>
    <dgm:cxn modelId="{1CC1AA39-0ED2-4DD4-8329-F8AB3B0FBBF2}" type="presParOf" srcId="{A5162D3E-F305-483D-B223-A5364035D103}" destId="{30B857E2-70CE-4C73-BB03-AD778BF89788}" srcOrd="0" destOrd="0" presId="urn:microsoft.com/office/officeart/2005/8/layout/orgChart1"/>
    <dgm:cxn modelId="{78A4E169-635C-4967-8BC9-A50CDCF9A496}" type="presParOf" srcId="{A5162D3E-F305-483D-B223-A5364035D103}" destId="{2C335382-BCD8-4E0D-8003-583326AFFC33}" srcOrd="1" destOrd="0" presId="urn:microsoft.com/office/officeart/2005/8/layout/orgChart1"/>
    <dgm:cxn modelId="{FC2282FF-2954-4BD5-A33A-C9A516F07A9C}" type="presParOf" srcId="{4C1E1BE4-39CA-4323-881A-5B7A50C1EB39}" destId="{536833FD-6D30-421F-BA8E-52B205F08023}" srcOrd="1" destOrd="0" presId="urn:microsoft.com/office/officeart/2005/8/layout/orgChart1"/>
    <dgm:cxn modelId="{A3C14A8B-B23F-4E38-9A8C-B4C498A32430}" type="presParOf" srcId="{4C1E1BE4-39CA-4323-881A-5B7A50C1EB39}" destId="{8BFD3BD6-DF0C-4DE9-B47A-85E2C0CBF26D}" srcOrd="2" destOrd="0" presId="urn:microsoft.com/office/officeart/2005/8/layout/orgChart1"/>
    <dgm:cxn modelId="{1582F1B6-BEA0-4802-B4DB-48C734EA3E21}" type="presParOf" srcId="{3E201087-7E3B-45E9-B3EB-E7312127D7AD}" destId="{B72D8074-AD04-4C94-AE6C-B00EB5F684B3}" srcOrd="2" destOrd="0" presId="urn:microsoft.com/office/officeart/2005/8/layout/orgChart1"/>
    <dgm:cxn modelId="{27BB740A-2974-47D0-9D24-7D4C7AB8A5AC}" type="presParOf" srcId="{680A3577-5C44-4B88-BF43-607E864BE089}" destId="{5046DC3B-7333-4643-8245-A4FDFEDE913E}" srcOrd="10" destOrd="0" presId="urn:microsoft.com/office/officeart/2005/8/layout/orgChart1"/>
    <dgm:cxn modelId="{67E535AE-B50A-486A-AEE0-AA6DB7C6C142}" type="presParOf" srcId="{680A3577-5C44-4B88-BF43-607E864BE089}" destId="{F5D1CD4E-782A-43BF-849E-024375777D9F}" srcOrd="11" destOrd="0" presId="urn:microsoft.com/office/officeart/2005/8/layout/orgChart1"/>
    <dgm:cxn modelId="{5577DB17-31CA-43D3-BAC6-0EC30E6CD578}" type="presParOf" srcId="{F5D1CD4E-782A-43BF-849E-024375777D9F}" destId="{B06629C1-9221-4F9B-96BB-374BBD8F0C3A}" srcOrd="0" destOrd="0" presId="urn:microsoft.com/office/officeart/2005/8/layout/orgChart1"/>
    <dgm:cxn modelId="{E5069F8A-A3EB-415C-95D8-BFE23FE452D3}" type="presParOf" srcId="{B06629C1-9221-4F9B-96BB-374BBD8F0C3A}" destId="{EA897F39-E546-4554-9706-5D09F59351C3}" srcOrd="0" destOrd="0" presId="urn:microsoft.com/office/officeart/2005/8/layout/orgChart1"/>
    <dgm:cxn modelId="{D6CF3A61-A521-4856-8A89-8163DE09452A}" type="presParOf" srcId="{B06629C1-9221-4F9B-96BB-374BBD8F0C3A}" destId="{8D25C46E-14F5-4566-B8A8-9999C2CA9B20}" srcOrd="1" destOrd="0" presId="urn:microsoft.com/office/officeart/2005/8/layout/orgChart1"/>
    <dgm:cxn modelId="{54D9B209-7412-49AF-AE40-50DA86ED86F1}" type="presParOf" srcId="{F5D1CD4E-782A-43BF-849E-024375777D9F}" destId="{1DCD075A-65C6-40DA-AD64-13C4B20A5495}" srcOrd="1" destOrd="0" presId="urn:microsoft.com/office/officeart/2005/8/layout/orgChart1"/>
    <dgm:cxn modelId="{CA7C90A6-A1D9-4334-A65F-E9DC3F097A1E}" type="presParOf" srcId="{1DCD075A-65C6-40DA-AD64-13C4B20A5495}" destId="{3CE12972-6876-4401-B129-02D1D90151D4}" srcOrd="0" destOrd="0" presId="urn:microsoft.com/office/officeart/2005/8/layout/orgChart1"/>
    <dgm:cxn modelId="{485AE5E6-C0E2-4550-9788-F5937C00C3B8}" type="presParOf" srcId="{1DCD075A-65C6-40DA-AD64-13C4B20A5495}" destId="{8F1C8873-FA72-4DFB-AE17-3600B938E684}" srcOrd="1" destOrd="0" presId="urn:microsoft.com/office/officeart/2005/8/layout/orgChart1"/>
    <dgm:cxn modelId="{74D7AD7D-E132-4178-8A1C-E625826D3849}" type="presParOf" srcId="{8F1C8873-FA72-4DFB-AE17-3600B938E684}" destId="{1D602B8D-6D1B-406F-8BD1-B765B4D0FA94}" srcOrd="0" destOrd="0" presId="urn:microsoft.com/office/officeart/2005/8/layout/orgChart1"/>
    <dgm:cxn modelId="{D152A773-7C14-48C5-88BF-D17CDEB4FAC8}" type="presParOf" srcId="{1D602B8D-6D1B-406F-8BD1-B765B4D0FA94}" destId="{B9ED4288-8015-4F59-9146-1D1FA1502F8B}" srcOrd="0" destOrd="0" presId="urn:microsoft.com/office/officeart/2005/8/layout/orgChart1"/>
    <dgm:cxn modelId="{095DB257-A4F9-46F4-9174-672C52AA58E2}" type="presParOf" srcId="{1D602B8D-6D1B-406F-8BD1-B765B4D0FA94}" destId="{F7ACDCBA-EEAE-4479-8FB7-079B959D0F63}" srcOrd="1" destOrd="0" presId="urn:microsoft.com/office/officeart/2005/8/layout/orgChart1"/>
    <dgm:cxn modelId="{43E1CB65-B762-4245-9E76-84DB054B9C25}" type="presParOf" srcId="{8F1C8873-FA72-4DFB-AE17-3600B938E684}" destId="{59893E7E-303A-401B-9AA5-E6D13504FA99}" srcOrd="1" destOrd="0" presId="urn:microsoft.com/office/officeart/2005/8/layout/orgChart1"/>
    <dgm:cxn modelId="{F01452DF-AF6A-4E39-B650-6D87229F2F0D}" type="presParOf" srcId="{8F1C8873-FA72-4DFB-AE17-3600B938E684}" destId="{63CB70C6-3B0F-4B19-B44E-F32E16F6F9B2}" srcOrd="2" destOrd="0" presId="urn:microsoft.com/office/officeart/2005/8/layout/orgChart1"/>
    <dgm:cxn modelId="{A85D6B13-7632-445C-A981-C158EBB59045}" type="presParOf" srcId="{F5D1CD4E-782A-43BF-849E-024375777D9F}" destId="{4192C00A-4F1D-498C-8165-316300C2CF8B}" srcOrd="2" destOrd="0" presId="urn:microsoft.com/office/officeart/2005/8/layout/orgChart1"/>
    <dgm:cxn modelId="{8D39018F-BE07-4A0F-AA11-A3DEDCAFCEC7}" type="presParOf" srcId="{3CD6568A-0F39-4A09-92AF-6D00CEF07414}" destId="{7BD5504A-C8FE-4A0E-9E3F-3AD27F5394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A398B-0967-4E5E-9524-54F8A5682CBD}">
      <dsp:nvSpPr>
        <dsp:cNvPr id="0" name=""/>
        <dsp:cNvSpPr/>
      </dsp:nvSpPr>
      <dsp:spPr>
        <a:xfrm>
          <a:off x="9524427" y="2036645"/>
          <a:ext cx="127977" cy="4376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76547"/>
              </a:lnTo>
              <a:lnTo>
                <a:pt x="127977" y="4376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A8D973-BC44-4339-90C5-219BA2881A7C}">
      <dsp:nvSpPr>
        <dsp:cNvPr id="0" name=""/>
        <dsp:cNvSpPr/>
      </dsp:nvSpPr>
      <dsp:spPr>
        <a:xfrm>
          <a:off x="9524427" y="2036645"/>
          <a:ext cx="127977" cy="3425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5262"/>
              </a:lnTo>
              <a:lnTo>
                <a:pt x="127977" y="34252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43519-3F54-4F1A-B88A-F6656C67BBB4}">
      <dsp:nvSpPr>
        <dsp:cNvPr id="0" name=""/>
        <dsp:cNvSpPr/>
      </dsp:nvSpPr>
      <dsp:spPr>
        <a:xfrm>
          <a:off x="9524427" y="2036645"/>
          <a:ext cx="127977" cy="2340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0795"/>
              </a:lnTo>
              <a:lnTo>
                <a:pt x="127977" y="23407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2B5CC-4354-4522-A192-48DE6982E29A}">
      <dsp:nvSpPr>
        <dsp:cNvPr id="0" name=""/>
        <dsp:cNvSpPr/>
      </dsp:nvSpPr>
      <dsp:spPr>
        <a:xfrm>
          <a:off x="9524427" y="2036645"/>
          <a:ext cx="127977" cy="1189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9958"/>
              </a:lnTo>
              <a:lnTo>
                <a:pt x="127977" y="11899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DFFD0B-1F45-49D7-BB3B-3E0108D336F6}">
      <dsp:nvSpPr>
        <dsp:cNvPr id="0" name=""/>
        <dsp:cNvSpPr/>
      </dsp:nvSpPr>
      <dsp:spPr>
        <a:xfrm>
          <a:off x="9524427" y="2036645"/>
          <a:ext cx="127977" cy="392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2464"/>
              </a:lnTo>
              <a:lnTo>
                <a:pt x="127977" y="3924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5A5D8-6CE5-4CA0-A547-578ABC74761D}">
      <dsp:nvSpPr>
        <dsp:cNvPr id="0" name=""/>
        <dsp:cNvSpPr/>
      </dsp:nvSpPr>
      <dsp:spPr>
        <a:xfrm>
          <a:off x="5249123" y="824561"/>
          <a:ext cx="4616577" cy="17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84"/>
              </a:lnTo>
              <a:lnTo>
                <a:pt x="4616577" y="89584"/>
              </a:lnTo>
              <a:lnTo>
                <a:pt x="4616577" y="1791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03162B-114E-4E9C-AFD6-4A30BADD7F08}">
      <dsp:nvSpPr>
        <dsp:cNvPr id="0" name=""/>
        <dsp:cNvSpPr/>
      </dsp:nvSpPr>
      <dsp:spPr>
        <a:xfrm>
          <a:off x="5249123" y="824561"/>
          <a:ext cx="3584225" cy="17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84"/>
              </a:lnTo>
              <a:lnTo>
                <a:pt x="3584225" y="89584"/>
              </a:lnTo>
              <a:lnTo>
                <a:pt x="3584225" y="1791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4D97D6-DFBA-4FF5-BABF-B1A9E85D5818}">
      <dsp:nvSpPr>
        <dsp:cNvPr id="0" name=""/>
        <dsp:cNvSpPr/>
      </dsp:nvSpPr>
      <dsp:spPr>
        <a:xfrm>
          <a:off x="7246426" y="1430321"/>
          <a:ext cx="127977" cy="2968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8661"/>
              </a:lnTo>
              <a:lnTo>
                <a:pt x="127977" y="29686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A0DE4-D05D-4FF3-8174-A9826F569A03}">
      <dsp:nvSpPr>
        <dsp:cNvPr id="0" name=""/>
        <dsp:cNvSpPr/>
      </dsp:nvSpPr>
      <dsp:spPr>
        <a:xfrm>
          <a:off x="7246426" y="1430321"/>
          <a:ext cx="127977" cy="2175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5341"/>
              </a:lnTo>
              <a:lnTo>
                <a:pt x="127977" y="21753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84AE-9D7D-4395-82C1-1E2F14BC495C}">
      <dsp:nvSpPr>
        <dsp:cNvPr id="0" name=""/>
        <dsp:cNvSpPr/>
      </dsp:nvSpPr>
      <dsp:spPr>
        <a:xfrm>
          <a:off x="7246426" y="1430321"/>
          <a:ext cx="127977" cy="1382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2021"/>
              </a:lnTo>
              <a:lnTo>
                <a:pt x="127977" y="13820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42ED20-FE62-44A5-B10F-ADB0E12604A4}">
      <dsp:nvSpPr>
        <dsp:cNvPr id="0" name=""/>
        <dsp:cNvSpPr/>
      </dsp:nvSpPr>
      <dsp:spPr>
        <a:xfrm>
          <a:off x="7246426" y="1430321"/>
          <a:ext cx="127977" cy="584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4362"/>
              </a:lnTo>
              <a:lnTo>
                <a:pt x="127977" y="5843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FAA89E-3E20-4793-B2CF-3958EB7E2C7B}">
      <dsp:nvSpPr>
        <dsp:cNvPr id="0" name=""/>
        <dsp:cNvSpPr/>
      </dsp:nvSpPr>
      <dsp:spPr>
        <a:xfrm>
          <a:off x="5249123" y="824561"/>
          <a:ext cx="2338576" cy="17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84"/>
              </a:lnTo>
              <a:lnTo>
                <a:pt x="2338576" y="89584"/>
              </a:lnTo>
              <a:lnTo>
                <a:pt x="2338576" y="1791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9A13EA-8A98-4F7F-8EF4-D2537B1CF4D8}">
      <dsp:nvSpPr>
        <dsp:cNvPr id="0" name=""/>
        <dsp:cNvSpPr/>
      </dsp:nvSpPr>
      <dsp:spPr>
        <a:xfrm>
          <a:off x="6214074" y="1430321"/>
          <a:ext cx="127977" cy="998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225"/>
              </a:lnTo>
              <a:lnTo>
                <a:pt x="127977" y="998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64908-BF1F-4230-A91C-F03EA62C5E51}">
      <dsp:nvSpPr>
        <dsp:cNvPr id="0" name=""/>
        <dsp:cNvSpPr/>
      </dsp:nvSpPr>
      <dsp:spPr>
        <a:xfrm>
          <a:off x="6214074" y="1430321"/>
          <a:ext cx="127977" cy="392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2464"/>
              </a:lnTo>
              <a:lnTo>
                <a:pt x="127977" y="3924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E5BBA-9430-4616-BDE7-2D817DB08C55}">
      <dsp:nvSpPr>
        <dsp:cNvPr id="0" name=""/>
        <dsp:cNvSpPr/>
      </dsp:nvSpPr>
      <dsp:spPr>
        <a:xfrm>
          <a:off x="5249123" y="824561"/>
          <a:ext cx="1306224" cy="17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84"/>
              </a:lnTo>
              <a:lnTo>
                <a:pt x="1306224" y="89584"/>
              </a:lnTo>
              <a:lnTo>
                <a:pt x="1306224" y="1791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AA0FD-4DE7-478F-9B0F-0882002637C5}">
      <dsp:nvSpPr>
        <dsp:cNvPr id="0" name=""/>
        <dsp:cNvSpPr/>
      </dsp:nvSpPr>
      <dsp:spPr>
        <a:xfrm>
          <a:off x="5181722" y="1430321"/>
          <a:ext cx="127977" cy="1504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4546"/>
              </a:lnTo>
              <a:lnTo>
                <a:pt x="127977" y="15045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EE8CD2-CEAA-4135-89DF-6972FDA35741}">
      <dsp:nvSpPr>
        <dsp:cNvPr id="0" name=""/>
        <dsp:cNvSpPr/>
      </dsp:nvSpPr>
      <dsp:spPr>
        <a:xfrm>
          <a:off x="5181722" y="1430321"/>
          <a:ext cx="127977" cy="645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5625"/>
              </a:lnTo>
              <a:lnTo>
                <a:pt x="127977" y="6456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905C6-7343-4993-99D4-E9DB6AB1D6D9}">
      <dsp:nvSpPr>
        <dsp:cNvPr id="0" name=""/>
        <dsp:cNvSpPr/>
      </dsp:nvSpPr>
      <dsp:spPr>
        <a:xfrm>
          <a:off x="5249123" y="824561"/>
          <a:ext cx="273872" cy="17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84"/>
              </a:lnTo>
              <a:lnTo>
                <a:pt x="273872" y="89584"/>
              </a:lnTo>
              <a:lnTo>
                <a:pt x="273872" y="1791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AF088-4B4E-4C5C-B000-3AA89F5134F2}">
      <dsp:nvSpPr>
        <dsp:cNvPr id="0" name=""/>
        <dsp:cNvSpPr/>
      </dsp:nvSpPr>
      <dsp:spPr>
        <a:xfrm>
          <a:off x="3638669" y="2077197"/>
          <a:ext cx="213094" cy="1798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8598"/>
              </a:lnTo>
              <a:lnTo>
                <a:pt x="213094" y="17985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85096-5859-4B53-AB56-1834FF1AE9BA}">
      <dsp:nvSpPr>
        <dsp:cNvPr id="0" name=""/>
        <dsp:cNvSpPr/>
      </dsp:nvSpPr>
      <dsp:spPr>
        <a:xfrm>
          <a:off x="3638669" y="2077197"/>
          <a:ext cx="213094" cy="998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225"/>
              </a:lnTo>
              <a:lnTo>
                <a:pt x="213094" y="998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3D2D6-5986-4149-B332-C98801EF34CD}">
      <dsp:nvSpPr>
        <dsp:cNvPr id="0" name=""/>
        <dsp:cNvSpPr/>
      </dsp:nvSpPr>
      <dsp:spPr>
        <a:xfrm>
          <a:off x="3638669" y="2077197"/>
          <a:ext cx="213094" cy="392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2464"/>
              </a:lnTo>
              <a:lnTo>
                <a:pt x="213094" y="3924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B79A9-EA8B-488D-8131-DC967D656953}">
      <dsp:nvSpPr>
        <dsp:cNvPr id="0" name=""/>
        <dsp:cNvSpPr/>
      </dsp:nvSpPr>
      <dsp:spPr>
        <a:xfrm>
          <a:off x="4206921" y="824561"/>
          <a:ext cx="1042202" cy="179168"/>
        </a:xfrm>
        <a:custGeom>
          <a:avLst/>
          <a:gdLst/>
          <a:ahLst/>
          <a:cxnLst/>
          <a:rect l="0" t="0" r="0" b="0"/>
          <a:pathLst>
            <a:path>
              <a:moveTo>
                <a:pt x="1042202" y="0"/>
              </a:moveTo>
              <a:lnTo>
                <a:pt x="1042202" y="89584"/>
              </a:lnTo>
              <a:lnTo>
                <a:pt x="0" y="89584"/>
              </a:lnTo>
              <a:lnTo>
                <a:pt x="0" y="1791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DAEBBD-A61B-49F5-A81F-927D9539C112}">
      <dsp:nvSpPr>
        <dsp:cNvPr id="0" name=""/>
        <dsp:cNvSpPr/>
      </dsp:nvSpPr>
      <dsp:spPr>
        <a:xfrm>
          <a:off x="2549573" y="1949266"/>
          <a:ext cx="127977" cy="26396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9612"/>
              </a:lnTo>
              <a:lnTo>
                <a:pt x="127977" y="26396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5A1E4-C8E9-4BA1-AF4E-8220DBA223B3}">
      <dsp:nvSpPr>
        <dsp:cNvPr id="0" name=""/>
        <dsp:cNvSpPr/>
      </dsp:nvSpPr>
      <dsp:spPr>
        <a:xfrm>
          <a:off x="2549573" y="1949266"/>
          <a:ext cx="127977" cy="1562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2409"/>
              </a:lnTo>
              <a:lnTo>
                <a:pt x="127977" y="15624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80A0F-7797-44F6-A0C9-BB820F84E82A}">
      <dsp:nvSpPr>
        <dsp:cNvPr id="0" name=""/>
        <dsp:cNvSpPr/>
      </dsp:nvSpPr>
      <dsp:spPr>
        <a:xfrm>
          <a:off x="2549573" y="1949266"/>
          <a:ext cx="127977" cy="574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100"/>
              </a:lnTo>
              <a:lnTo>
                <a:pt x="127977" y="57410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E2044-1B01-4C64-AA56-C9C8E10953BD}">
      <dsp:nvSpPr>
        <dsp:cNvPr id="0" name=""/>
        <dsp:cNvSpPr/>
      </dsp:nvSpPr>
      <dsp:spPr>
        <a:xfrm>
          <a:off x="2890846" y="824561"/>
          <a:ext cx="2358276" cy="179168"/>
        </a:xfrm>
        <a:custGeom>
          <a:avLst/>
          <a:gdLst/>
          <a:ahLst/>
          <a:cxnLst/>
          <a:rect l="0" t="0" r="0" b="0"/>
          <a:pathLst>
            <a:path>
              <a:moveTo>
                <a:pt x="2358276" y="0"/>
              </a:moveTo>
              <a:lnTo>
                <a:pt x="2358276" y="89584"/>
              </a:lnTo>
              <a:lnTo>
                <a:pt x="0" y="89584"/>
              </a:lnTo>
              <a:lnTo>
                <a:pt x="0" y="1791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A6B57-4A7E-4723-901E-0FECAEFAF480}">
      <dsp:nvSpPr>
        <dsp:cNvPr id="0" name=""/>
        <dsp:cNvSpPr/>
      </dsp:nvSpPr>
      <dsp:spPr>
        <a:xfrm>
          <a:off x="1342984" y="1918244"/>
          <a:ext cx="157016" cy="4327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7237"/>
              </a:lnTo>
              <a:lnTo>
                <a:pt x="157016" y="43272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174DF-212A-4B74-8A36-DBB4F99D5003}">
      <dsp:nvSpPr>
        <dsp:cNvPr id="0" name=""/>
        <dsp:cNvSpPr/>
      </dsp:nvSpPr>
      <dsp:spPr>
        <a:xfrm>
          <a:off x="1342984" y="1918244"/>
          <a:ext cx="157016" cy="3537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7276"/>
              </a:lnTo>
              <a:lnTo>
                <a:pt x="157016" y="35372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C04122-86C5-40AA-8EB7-1BB035EF11E9}">
      <dsp:nvSpPr>
        <dsp:cNvPr id="0" name=""/>
        <dsp:cNvSpPr/>
      </dsp:nvSpPr>
      <dsp:spPr>
        <a:xfrm>
          <a:off x="1342984" y="1918244"/>
          <a:ext cx="157016" cy="2584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4472"/>
              </a:lnTo>
              <a:lnTo>
                <a:pt x="157016" y="25844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C5D09-A18D-4017-9187-3A1313D85AD3}">
      <dsp:nvSpPr>
        <dsp:cNvPr id="0" name=""/>
        <dsp:cNvSpPr/>
      </dsp:nvSpPr>
      <dsp:spPr>
        <a:xfrm>
          <a:off x="1342984" y="1918244"/>
          <a:ext cx="157016" cy="1794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4501"/>
              </a:lnTo>
              <a:lnTo>
                <a:pt x="157016" y="17945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F7E50-6847-4779-8F2A-7B9F1121CC74}">
      <dsp:nvSpPr>
        <dsp:cNvPr id="0" name=""/>
        <dsp:cNvSpPr/>
      </dsp:nvSpPr>
      <dsp:spPr>
        <a:xfrm>
          <a:off x="1342984" y="1918244"/>
          <a:ext cx="157016" cy="1167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373"/>
              </a:lnTo>
              <a:lnTo>
                <a:pt x="157016" y="11673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0A5D8E-5118-4EA5-A59C-C329F76A95CB}">
      <dsp:nvSpPr>
        <dsp:cNvPr id="0" name=""/>
        <dsp:cNvSpPr/>
      </dsp:nvSpPr>
      <dsp:spPr>
        <a:xfrm>
          <a:off x="1342984" y="1918244"/>
          <a:ext cx="157016" cy="477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038"/>
              </a:lnTo>
              <a:lnTo>
                <a:pt x="157016" y="47703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1580B-65A7-42C9-83CE-2B5CEA8D2661}">
      <dsp:nvSpPr>
        <dsp:cNvPr id="0" name=""/>
        <dsp:cNvSpPr/>
      </dsp:nvSpPr>
      <dsp:spPr>
        <a:xfrm>
          <a:off x="1761696" y="824561"/>
          <a:ext cx="3487427" cy="179168"/>
        </a:xfrm>
        <a:custGeom>
          <a:avLst/>
          <a:gdLst/>
          <a:ahLst/>
          <a:cxnLst/>
          <a:rect l="0" t="0" r="0" b="0"/>
          <a:pathLst>
            <a:path>
              <a:moveTo>
                <a:pt x="3487427" y="0"/>
              </a:moveTo>
              <a:lnTo>
                <a:pt x="3487427" y="89584"/>
              </a:lnTo>
              <a:lnTo>
                <a:pt x="0" y="89584"/>
              </a:lnTo>
              <a:lnTo>
                <a:pt x="0" y="1791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8EBE0-2C7A-45B6-9F78-7031F55CD1FD}">
      <dsp:nvSpPr>
        <dsp:cNvPr id="0" name=""/>
        <dsp:cNvSpPr/>
      </dsp:nvSpPr>
      <dsp:spPr>
        <a:xfrm>
          <a:off x="291272" y="2161363"/>
          <a:ext cx="127977" cy="1778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8521"/>
              </a:lnTo>
              <a:lnTo>
                <a:pt x="127977" y="17785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EFE01A-1585-4D9C-A3DA-5525108370E1}">
      <dsp:nvSpPr>
        <dsp:cNvPr id="0" name=""/>
        <dsp:cNvSpPr/>
      </dsp:nvSpPr>
      <dsp:spPr>
        <a:xfrm>
          <a:off x="291272" y="2161363"/>
          <a:ext cx="127977" cy="1097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194"/>
              </a:lnTo>
              <a:lnTo>
                <a:pt x="127977" y="10971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445DB-1368-48FF-827D-E94203C7822A}">
      <dsp:nvSpPr>
        <dsp:cNvPr id="0" name=""/>
        <dsp:cNvSpPr/>
      </dsp:nvSpPr>
      <dsp:spPr>
        <a:xfrm>
          <a:off x="291272" y="2161363"/>
          <a:ext cx="127977" cy="404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4165"/>
              </a:lnTo>
              <a:lnTo>
                <a:pt x="127977" y="4041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0386E-2108-4510-9032-D270D7F20B1E}">
      <dsp:nvSpPr>
        <dsp:cNvPr id="0" name=""/>
        <dsp:cNvSpPr/>
      </dsp:nvSpPr>
      <dsp:spPr>
        <a:xfrm>
          <a:off x="632545" y="824561"/>
          <a:ext cx="4616577" cy="179168"/>
        </a:xfrm>
        <a:custGeom>
          <a:avLst/>
          <a:gdLst/>
          <a:ahLst/>
          <a:cxnLst/>
          <a:rect l="0" t="0" r="0" b="0"/>
          <a:pathLst>
            <a:path>
              <a:moveTo>
                <a:pt x="4616577" y="0"/>
              </a:moveTo>
              <a:lnTo>
                <a:pt x="4616577" y="89584"/>
              </a:lnTo>
              <a:lnTo>
                <a:pt x="0" y="89584"/>
              </a:lnTo>
              <a:lnTo>
                <a:pt x="0" y="1791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8037A-AE34-40EB-9F03-1085856F93E8}">
      <dsp:nvSpPr>
        <dsp:cNvPr id="0" name=""/>
        <dsp:cNvSpPr/>
      </dsp:nvSpPr>
      <dsp:spPr>
        <a:xfrm>
          <a:off x="4610084" y="2019"/>
          <a:ext cx="1278077" cy="822541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Bisogni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Famiglia e Infanzia</a:t>
          </a:r>
        </a:p>
      </dsp:txBody>
      <dsp:txXfrm>
        <a:off x="4610084" y="2019"/>
        <a:ext cx="1278077" cy="822541"/>
      </dsp:txXfrm>
    </dsp:sp>
    <dsp:sp modelId="{13071B69-5A74-46DD-AC9B-461BE85BC86F}">
      <dsp:nvSpPr>
        <dsp:cNvPr id="0" name=""/>
        <dsp:cNvSpPr/>
      </dsp:nvSpPr>
      <dsp:spPr>
        <a:xfrm>
          <a:off x="205953" y="1003729"/>
          <a:ext cx="853183" cy="1157633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Le Famiglie in condizione di precarietà</a:t>
          </a:r>
        </a:p>
      </dsp:txBody>
      <dsp:txXfrm>
        <a:off x="205953" y="1003729"/>
        <a:ext cx="853183" cy="1157633"/>
      </dsp:txXfrm>
    </dsp:sp>
    <dsp:sp modelId="{174384D6-C8A4-40EA-BAC5-5ADAECD63BF3}">
      <dsp:nvSpPr>
        <dsp:cNvPr id="0" name=""/>
        <dsp:cNvSpPr/>
      </dsp:nvSpPr>
      <dsp:spPr>
        <a:xfrm>
          <a:off x="419249" y="2340532"/>
          <a:ext cx="853183" cy="449994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Povertà Reddito</a:t>
          </a:r>
        </a:p>
      </dsp:txBody>
      <dsp:txXfrm>
        <a:off x="419249" y="2340532"/>
        <a:ext cx="853183" cy="449994"/>
      </dsp:txXfrm>
    </dsp:sp>
    <dsp:sp modelId="{7969FFD0-E678-479D-9E4E-55C1B4F4C2AC}">
      <dsp:nvSpPr>
        <dsp:cNvPr id="0" name=""/>
        <dsp:cNvSpPr/>
      </dsp:nvSpPr>
      <dsp:spPr>
        <a:xfrm>
          <a:off x="419249" y="2969695"/>
          <a:ext cx="853183" cy="577724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Povertà Casa</a:t>
          </a:r>
        </a:p>
      </dsp:txBody>
      <dsp:txXfrm>
        <a:off x="419249" y="2969695"/>
        <a:ext cx="853183" cy="577724"/>
      </dsp:txXfrm>
    </dsp:sp>
    <dsp:sp modelId="{DA585C3C-C2D6-4E04-BBAF-E85231FEA9B3}">
      <dsp:nvSpPr>
        <dsp:cNvPr id="0" name=""/>
        <dsp:cNvSpPr/>
      </dsp:nvSpPr>
      <dsp:spPr>
        <a:xfrm>
          <a:off x="419249" y="3726589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Instabilità Familiari</a:t>
          </a:r>
        </a:p>
      </dsp:txBody>
      <dsp:txXfrm>
        <a:off x="419249" y="3726589"/>
        <a:ext cx="853183" cy="426591"/>
      </dsp:txXfrm>
    </dsp:sp>
    <dsp:sp modelId="{A037AA4F-C830-4429-B058-D935738D2954}">
      <dsp:nvSpPr>
        <dsp:cNvPr id="0" name=""/>
        <dsp:cNvSpPr/>
      </dsp:nvSpPr>
      <dsp:spPr>
        <a:xfrm>
          <a:off x="1238306" y="1003729"/>
          <a:ext cx="1046779" cy="914514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Ambito Scolastico</a:t>
          </a:r>
        </a:p>
      </dsp:txBody>
      <dsp:txXfrm>
        <a:off x="1238306" y="1003729"/>
        <a:ext cx="1046779" cy="914514"/>
      </dsp:txXfrm>
    </dsp:sp>
    <dsp:sp modelId="{FDF78DD4-11B6-4EA2-BC1E-7A2A8359F55C}">
      <dsp:nvSpPr>
        <dsp:cNvPr id="0" name=""/>
        <dsp:cNvSpPr/>
      </dsp:nvSpPr>
      <dsp:spPr>
        <a:xfrm>
          <a:off x="1500001" y="2097413"/>
          <a:ext cx="853183" cy="595739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Scuola II Grado</a:t>
          </a:r>
        </a:p>
      </dsp:txBody>
      <dsp:txXfrm>
        <a:off x="1500001" y="2097413"/>
        <a:ext cx="853183" cy="595739"/>
      </dsp:txXfrm>
    </dsp:sp>
    <dsp:sp modelId="{93972AC3-17FA-44A0-B971-670BC07F149C}">
      <dsp:nvSpPr>
        <dsp:cNvPr id="0" name=""/>
        <dsp:cNvSpPr/>
      </dsp:nvSpPr>
      <dsp:spPr>
        <a:xfrm>
          <a:off x="1500001" y="2872321"/>
          <a:ext cx="853183" cy="426591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Minori Stranieri</a:t>
          </a:r>
        </a:p>
      </dsp:txBody>
      <dsp:txXfrm>
        <a:off x="1500001" y="2872321"/>
        <a:ext cx="853183" cy="426591"/>
      </dsp:txXfrm>
    </dsp:sp>
    <dsp:sp modelId="{118ED0EB-678A-4328-BEDB-EEB822802B97}">
      <dsp:nvSpPr>
        <dsp:cNvPr id="0" name=""/>
        <dsp:cNvSpPr/>
      </dsp:nvSpPr>
      <dsp:spPr>
        <a:xfrm>
          <a:off x="1500001" y="3478082"/>
          <a:ext cx="853183" cy="4693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Insegnanti e Famiglie</a:t>
          </a:r>
        </a:p>
      </dsp:txBody>
      <dsp:txXfrm>
        <a:off x="1500001" y="3478082"/>
        <a:ext cx="853183" cy="469327"/>
      </dsp:txXfrm>
    </dsp:sp>
    <dsp:sp modelId="{323662AB-F5B4-48DE-9734-D6928464CFF3}">
      <dsp:nvSpPr>
        <dsp:cNvPr id="0" name=""/>
        <dsp:cNvSpPr/>
      </dsp:nvSpPr>
      <dsp:spPr>
        <a:xfrm>
          <a:off x="1500001" y="4126578"/>
          <a:ext cx="853183" cy="752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Minori Fuori Famiglia ???</a:t>
          </a:r>
        </a:p>
      </dsp:txBody>
      <dsp:txXfrm>
        <a:off x="1500001" y="4126578"/>
        <a:ext cx="853183" cy="752277"/>
      </dsp:txXfrm>
    </dsp:sp>
    <dsp:sp modelId="{DB87B150-8449-418A-9C62-7E53479F401D}">
      <dsp:nvSpPr>
        <dsp:cNvPr id="0" name=""/>
        <dsp:cNvSpPr/>
      </dsp:nvSpPr>
      <dsp:spPr>
        <a:xfrm>
          <a:off x="1500001" y="5058025"/>
          <a:ext cx="853183" cy="7949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Dispersione Scolastica Famiglie Straniere</a:t>
          </a:r>
        </a:p>
      </dsp:txBody>
      <dsp:txXfrm>
        <a:off x="1500001" y="5058025"/>
        <a:ext cx="853183" cy="794992"/>
      </dsp:txXfrm>
    </dsp:sp>
    <dsp:sp modelId="{A04185D2-E89F-44DC-8BEC-9CF76321E339}">
      <dsp:nvSpPr>
        <dsp:cNvPr id="0" name=""/>
        <dsp:cNvSpPr/>
      </dsp:nvSpPr>
      <dsp:spPr>
        <a:xfrm>
          <a:off x="1500001" y="6032186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Educatori a Scuola</a:t>
          </a:r>
        </a:p>
      </dsp:txBody>
      <dsp:txXfrm>
        <a:off x="1500001" y="6032186"/>
        <a:ext cx="853183" cy="426591"/>
      </dsp:txXfrm>
    </dsp:sp>
    <dsp:sp modelId="{1107635E-622B-457D-9D0A-9655C9AF4859}">
      <dsp:nvSpPr>
        <dsp:cNvPr id="0" name=""/>
        <dsp:cNvSpPr/>
      </dsp:nvSpPr>
      <dsp:spPr>
        <a:xfrm>
          <a:off x="2464254" y="1003729"/>
          <a:ext cx="853183" cy="94553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Minori presi in carico</a:t>
          </a:r>
        </a:p>
      </dsp:txBody>
      <dsp:txXfrm>
        <a:off x="2464254" y="1003729"/>
        <a:ext cx="853183" cy="945536"/>
      </dsp:txXfrm>
    </dsp:sp>
    <dsp:sp modelId="{1F2E6294-517E-4DD4-8CD4-B4D8A77ADB6F}">
      <dsp:nvSpPr>
        <dsp:cNvPr id="0" name=""/>
        <dsp:cNvSpPr/>
      </dsp:nvSpPr>
      <dsp:spPr>
        <a:xfrm>
          <a:off x="2677550" y="2128435"/>
          <a:ext cx="853183" cy="789864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Segnalazioni Autorità Giudiziaria</a:t>
          </a:r>
        </a:p>
      </dsp:txBody>
      <dsp:txXfrm>
        <a:off x="2677550" y="2128435"/>
        <a:ext cx="853183" cy="789864"/>
      </dsp:txXfrm>
    </dsp:sp>
    <dsp:sp modelId="{2D4311A8-95E1-4A08-9D86-3F1ECC070D37}">
      <dsp:nvSpPr>
        <dsp:cNvPr id="0" name=""/>
        <dsp:cNvSpPr/>
      </dsp:nvSpPr>
      <dsp:spPr>
        <a:xfrm>
          <a:off x="2677550" y="3097468"/>
          <a:ext cx="853183" cy="828415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Maltrattamento Familiare</a:t>
          </a:r>
        </a:p>
      </dsp:txBody>
      <dsp:txXfrm>
        <a:off x="2677550" y="3097468"/>
        <a:ext cx="853183" cy="828415"/>
      </dsp:txXfrm>
    </dsp:sp>
    <dsp:sp modelId="{F895AE89-69E3-416B-B610-EE139940659F}">
      <dsp:nvSpPr>
        <dsp:cNvPr id="0" name=""/>
        <dsp:cNvSpPr/>
      </dsp:nvSpPr>
      <dsp:spPr>
        <a:xfrm>
          <a:off x="2677550" y="4105053"/>
          <a:ext cx="853183" cy="9676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Risorse per Percorsi Personalizzati</a:t>
          </a:r>
        </a:p>
      </dsp:txBody>
      <dsp:txXfrm>
        <a:off x="2677550" y="4105053"/>
        <a:ext cx="853183" cy="967651"/>
      </dsp:txXfrm>
    </dsp:sp>
    <dsp:sp modelId="{C0469E87-D660-4DFC-9D50-DFDE39A29AC5}">
      <dsp:nvSpPr>
        <dsp:cNvPr id="0" name=""/>
        <dsp:cNvSpPr/>
      </dsp:nvSpPr>
      <dsp:spPr>
        <a:xfrm>
          <a:off x="3496607" y="1003729"/>
          <a:ext cx="1420627" cy="107346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Stili di vita e dipendenze</a:t>
          </a:r>
        </a:p>
      </dsp:txBody>
      <dsp:txXfrm>
        <a:off x="3496607" y="1003729"/>
        <a:ext cx="1420627" cy="1073467"/>
      </dsp:txXfrm>
    </dsp:sp>
    <dsp:sp modelId="{3C12C750-FDB8-46DF-BCC5-8938C5CABF0C}">
      <dsp:nvSpPr>
        <dsp:cNvPr id="0" name=""/>
        <dsp:cNvSpPr/>
      </dsp:nvSpPr>
      <dsp:spPr>
        <a:xfrm>
          <a:off x="3851764" y="2256365"/>
          <a:ext cx="853183" cy="426591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Sostanze</a:t>
          </a:r>
        </a:p>
      </dsp:txBody>
      <dsp:txXfrm>
        <a:off x="3851764" y="2256365"/>
        <a:ext cx="853183" cy="426591"/>
      </dsp:txXfrm>
    </dsp:sp>
    <dsp:sp modelId="{6DCB2152-486C-49AC-B367-7FE8150BACF4}">
      <dsp:nvSpPr>
        <dsp:cNvPr id="0" name=""/>
        <dsp:cNvSpPr/>
      </dsp:nvSpPr>
      <dsp:spPr>
        <a:xfrm>
          <a:off x="3851764" y="2862126"/>
          <a:ext cx="853183" cy="426591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Comportamentali</a:t>
          </a:r>
        </a:p>
      </dsp:txBody>
      <dsp:txXfrm>
        <a:off x="3851764" y="2862126"/>
        <a:ext cx="853183" cy="426591"/>
      </dsp:txXfrm>
    </dsp:sp>
    <dsp:sp modelId="{42637A72-E48C-44A5-8E5B-EDADE880B332}">
      <dsp:nvSpPr>
        <dsp:cNvPr id="0" name=""/>
        <dsp:cNvSpPr/>
      </dsp:nvSpPr>
      <dsp:spPr>
        <a:xfrm>
          <a:off x="3851764" y="3467886"/>
          <a:ext cx="853183" cy="8158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Consumi Giovanili Femminili</a:t>
          </a:r>
        </a:p>
      </dsp:txBody>
      <dsp:txXfrm>
        <a:off x="3851764" y="3467886"/>
        <a:ext cx="853183" cy="815818"/>
      </dsp:txXfrm>
    </dsp:sp>
    <dsp:sp modelId="{410C93F6-9C38-4E85-AFA4-A7BC08D691D8}">
      <dsp:nvSpPr>
        <dsp:cNvPr id="0" name=""/>
        <dsp:cNvSpPr/>
      </dsp:nvSpPr>
      <dsp:spPr>
        <a:xfrm>
          <a:off x="5096403" y="1003729"/>
          <a:ext cx="853183" cy="426591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Nuove Famiglie</a:t>
          </a:r>
        </a:p>
      </dsp:txBody>
      <dsp:txXfrm>
        <a:off x="5096403" y="1003729"/>
        <a:ext cx="853183" cy="426591"/>
      </dsp:txXfrm>
    </dsp:sp>
    <dsp:sp modelId="{F65F7773-6959-488D-A674-F39972AA4259}">
      <dsp:nvSpPr>
        <dsp:cNvPr id="0" name=""/>
        <dsp:cNvSpPr/>
      </dsp:nvSpPr>
      <dsp:spPr>
        <a:xfrm>
          <a:off x="5309699" y="1609490"/>
          <a:ext cx="853183" cy="932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Figli e Genere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5309699" y="1609490"/>
        <a:ext cx="853183" cy="932913"/>
      </dsp:txXfrm>
    </dsp:sp>
    <dsp:sp modelId="{30EC8E11-0F2E-43C8-BC24-2FEAFC6E6B6F}">
      <dsp:nvSpPr>
        <dsp:cNvPr id="0" name=""/>
        <dsp:cNvSpPr/>
      </dsp:nvSpPr>
      <dsp:spPr>
        <a:xfrm>
          <a:off x="5309699" y="2721572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Coppie e Genere</a:t>
          </a:r>
        </a:p>
      </dsp:txBody>
      <dsp:txXfrm>
        <a:off x="5309699" y="2721572"/>
        <a:ext cx="853183" cy="426591"/>
      </dsp:txXfrm>
    </dsp:sp>
    <dsp:sp modelId="{88113074-E00D-44E1-9C3C-97C5D0B72E4E}">
      <dsp:nvSpPr>
        <dsp:cNvPr id="0" name=""/>
        <dsp:cNvSpPr/>
      </dsp:nvSpPr>
      <dsp:spPr>
        <a:xfrm>
          <a:off x="6128756" y="1003729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NEET</a:t>
          </a:r>
        </a:p>
      </dsp:txBody>
      <dsp:txXfrm>
        <a:off x="6128756" y="1003729"/>
        <a:ext cx="853183" cy="426591"/>
      </dsp:txXfrm>
    </dsp:sp>
    <dsp:sp modelId="{B4856D70-D62A-4DD1-BD74-AEA55DCA50B5}">
      <dsp:nvSpPr>
        <dsp:cNvPr id="0" name=""/>
        <dsp:cNvSpPr/>
      </dsp:nvSpPr>
      <dsp:spPr>
        <a:xfrm>
          <a:off x="6342051" y="1609490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Minorenni</a:t>
          </a:r>
        </a:p>
      </dsp:txBody>
      <dsp:txXfrm>
        <a:off x="6342051" y="1609490"/>
        <a:ext cx="853183" cy="426591"/>
      </dsp:txXfrm>
    </dsp:sp>
    <dsp:sp modelId="{3C8091A3-A4FD-4458-B8A9-F4A5A3F6A86F}">
      <dsp:nvSpPr>
        <dsp:cNvPr id="0" name=""/>
        <dsp:cNvSpPr/>
      </dsp:nvSpPr>
      <dsp:spPr>
        <a:xfrm>
          <a:off x="6342051" y="2215250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Maggiorenni</a:t>
          </a:r>
        </a:p>
      </dsp:txBody>
      <dsp:txXfrm>
        <a:off x="6342051" y="2215250"/>
        <a:ext cx="853183" cy="426591"/>
      </dsp:txXfrm>
    </dsp:sp>
    <dsp:sp modelId="{0B5BDFE9-185A-45EE-A7A0-E6CFE044604B}">
      <dsp:nvSpPr>
        <dsp:cNvPr id="0" name=""/>
        <dsp:cNvSpPr/>
      </dsp:nvSpPr>
      <dsp:spPr>
        <a:xfrm>
          <a:off x="7161108" y="1003729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Ascolto e Relazione</a:t>
          </a:r>
        </a:p>
      </dsp:txBody>
      <dsp:txXfrm>
        <a:off x="7161108" y="1003729"/>
        <a:ext cx="853183" cy="426591"/>
      </dsp:txXfrm>
    </dsp:sp>
    <dsp:sp modelId="{081CF463-48D4-4564-AABA-80AFDBC57E6D}">
      <dsp:nvSpPr>
        <dsp:cNvPr id="0" name=""/>
        <dsp:cNvSpPr/>
      </dsp:nvSpPr>
      <dsp:spPr>
        <a:xfrm>
          <a:off x="7374404" y="1609490"/>
          <a:ext cx="853183" cy="8103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Sostegno alla Genitorialità</a:t>
          </a:r>
        </a:p>
      </dsp:txBody>
      <dsp:txXfrm>
        <a:off x="7374404" y="1609490"/>
        <a:ext cx="853183" cy="810388"/>
      </dsp:txXfrm>
    </dsp:sp>
    <dsp:sp modelId="{29619D09-94E7-4E03-BA4E-0041C409AD37}">
      <dsp:nvSpPr>
        <dsp:cNvPr id="0" name=""/>
        <dsp:cNvSpPr/>
      </dsp:nvSpPr>
      <dsp:spPr>
        <a:xfrm>
          <a:off x="7374404" y="2599047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Instabilità Familiare</a:t>
          </a:r>
        </a:p>
      </dsp:txBody>
      <dsp:txXfrm>
        <a:off x="7374404" y="2599047"/>
        <a:ext cx="853183" cy="426591"/>
      </dsp:txXfrm>
    </dsp:sp>
    <dsp:sp modelId="{0B158D25-69C1-40C2-987B-0D2BF63A58C7}">
      <dsp:nvSpPr>
        <dsp:cNvPr id="0" name=""/>
        <dsp:cNvSpPr/>
      </dsp:nvSpPr>
      <dsp:spPr>
        <a:xfrm>
          <a:off x="7374404" y="3204807"/>
          <a:ext cx="853183" cy="801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Sostegno Famiglie Straniere</a:t>
          </a:r>
        </a:p>
      </dsp:txBody>
      <dsp:txXfrm>
        <a:off x="7374404" y="3204807"/>
        <a:ext cx="853183" cy="801711"/>
      </dsp:txXfrm>
    </dsp:sp>
    <dsp:sp modelId="{822DC46E-1AC0-4CC8-8F52-C457658C21C8}">
      <dsp:nvSpPr>
        <dsp:cNvPr id="0" name=""/>
        <dsp:cNvSpPr/>
      </dsp:nvSpPr>
      <dsp:spPr>
        <a:xfrm>
          <a:off x="7374404" y="4185687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dirty="0">
              <a:latin typeface="Arial Black" panose="020B0A04020102020204" pitchFamily="34" charset="0"/>
            </a:rPr>
            <a:t>Nuovi Linguaggi</a:t>
          </a:r>
        </a:p>
      </dsp:txBody>
      <dsp:txXfrm>
        <a:off x="7374404" y="4185687"/>
        <a:ext cx="853183" cy="426591"/>
      </dsp:txXfrm>
    </dsp:sp>
    <dsp:sp modelId="{2B1E694A-6C5F-4BDC-98C2-34720B1D4926}">
      <dsp:nvSpPr>
        <dsp:cNvPr id="0" name=""/>
        <dsp:cNvSpPr/>
      </dsp:nvSpPr>
      <dsp:spPr>
        <a:xfrm>
          <a:off x="8406756" y="1003729"/>
          <a:ext cx="853183" cy="7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Affidamenti e Adozioni ???</a:t>
          </a:r>
        </a:p>
      </dsp:txBody>
      <dsp:txXfrm>
        <a:off x="8406756" y="1003729"/>
        <a:ext cx="853183" cy="720718"/>
      </dsp:txXfrm>
    </dsp:sp>
    <dsp:sp modelId="{D4B9CDD2-745B-4C6E-BCBA-0C97FD52349D}">
      <dsp:nvSpPr>
        <dsp:cNvPr id="0" name=""/>
        <dsp:cNvSpPr/>
      </dsp:nvSpPr>
      <dsp:spPr>
        <a:xfrm>
          <a:off x="9439109" y="1003729"/>
          <a:ext cx="853183" cy="10329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Riattivare Contesti Comunitari</a:t>
          </a:r>
        </a:p>
      </dsp:txBody>
      <dsp:txXfrm>
        <a:off x="9439109" y="1003729"/>
        <a:ext cx="853183" cy="1032915"/>
      </dsp:txXfrm>
    </dsp:sp>
    <dsp:sp modelId="{003DFD2F-F306-4259-9517-50B72946FFBA}">
      <dsp:nvSpPr>
        <dsp:cNvPr id="0" name=""/>
        <dsp:cNvSpPr/>
      </dsp:nvSpPr>
      <dsp:spPr>
        <a:xfrm>
          <a:off x="9652405" y="2215814"/>
          <a:ext cx="853183" cy="426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Alla Vita della Città</a:t>
          </a:r>
        </a:p>
      </dsp:txBody>
      <dsp:txXfrm>
        <a:off x="9652405" y="2215814"/>
        <a:ext cx="853183" cy="426591"/>
      </dsp:txXfrm>
    </dsp:sp>
    <dsp:sp modelId="{CBAF578C-1D3B-4305-AA01-3B9CA0DA63D6}">
      <dsp:nvSpPr>
        <dsp:cNvPr id="0" name=""/>
        <dsp:cNvSpPr/>
      </dsp:nvSpPr>
      <dsp:spPr>
        <a:xfrm>
          <a:off x="9652405" y="2821574"/>
          <a:ext cx="853183" cy="8100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Riconoscimento Comunità</a:t>
          </a:r>
        </a:p>
      </dsp:txBody>
      <dsp:txXfrm>
        <a:off x="9652405" y="2821574"/>
        <a:ext cx="853183" cy="810059"/>
      </dsp:txXfrm>
    </dsp:sp>
    <dsp:sp modelId="{AA4B4B22-A0E9-4922-9D8A-F1F478309A84}">
      <dsp:nvSpPr>
        <dsp:cNvPr id="0" name=""/>
        <dsp:cNvSpPr/>
      </dsp:nvSpPr>
      <dsp:spPr>
        <a:xfrm>
          <a:off x="9652405" y="3810802"/>
          <a:ext cx="853183" cy="11332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Qualità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Abitare</a:t>
          </a:r>
        </a:p>
      </dsp:txBody>
      <dsp:txXfrm>
        <a:off x="9652405" y="3810802"/>
        <a:ext cx="853183" cy="1133275"/>
      </dsp:txXfrm>
    </dsp:sp>
    <dsp:sp modelId="{E93932F8-5E40-4409-AEDC-CA8CD33CEA4E}">
      <dsp:nvSpPr>
        <dsp:cNvPr id="0" name=""/>
        <dsp:cNvSpPr/>
      </dsp:nvSpPr>
      <dsp:spPr>
        <a:xfrm>
          <a:off x="9652405" y="5123246"/>
          <a:ext cx="853183" cy="677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dirty="0">
              <a:latin typeface="Arial Black" panose="020B0A04020102020204" pitchFamily="34" charset="0"/>
            </a:rPr>
            <a:t>Vita Associativa</a:t>
          </a:r>
        </a:p>
      </dsp:txBody>
      <dsp:txXfrm>
        <a:off x="9652405" y="5123246"/>
        <a:ext cx="853183" cy="677321"/>
      </dsp:txXfrm>
    </dsp:sp>
    <dsp:sp modelId="{90571464-94BC-4945-886B-05D9DE0F884D}">
      <dsp:nvSpPr>
        <dsp:cNvPr id="0" name=""/>
        <dsp:cNvSpPr/>
      </dsp:nvSpPr>
      <dsp:spPr>
        <a:xfrm>
          <a:off x="9652405" y="5979736"/>
          <a:ext cx="853183" cy="8669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Partecipazione Attività Informali</a:t>
          </a:r>
        </a:p>
      </dsp:txBody>
      <dsp:txXfrm>
        <a:off x="9652405" y="5979736"/>
        <a:ext cx="853183" cy="8669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12972-6876-4401-B129-02D1D90151D4}">
      <dsp:nvSpPr>
        <dsp:cNvPr id="0" name=""/>
        <dsp:cNvSpPr/>
      </dsp:nvSpPr>
      <dsp:spPr>
        <a:xfrm>
          <a:off x="8070205" y="2064642"/>
          <a:ext cx="196736" cy="603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324"/>
              </a:lnTo>
              <a:lnTo>
                <a:pt x="196736" y="6033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46DC3B-7333-4643-8245-A4FDFEDE913E}">
      <dsp:nvSpPr>
        <dsp:cNvPr id="0" name=""/>
        <dsp:cNvSpPr/>
      </dsp:nvSpPr>
      <dsp:spPr>
        <a:xfrm>
          <a:off x="4627322" y="1133424"/>
          <a:ext cx="3967513" cy="275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715"/>
              </a:lnTo>
              <a:lnTo>
                <a:pt x="3967513" y="137715"/>
              </a:lnTo>
              <a:lnTo>
                <a:pt x="3967513" y="2754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FCDEF8-00F3-4A72-87C3-68D7DE19E60E}">
      <dsp:nvSpPr>
        <dsp:cNvPr id="0" name=""/>
        <dsp:cNvSpPr/>
      </dsp:nvSpPr>
      <dsp:spPr>
        <a:xfrm>
          <a:off x="6483200" y="2064642"/>
          <a:ext cx="196736" cy="3939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9767"/>
              </a:lnTo>
              <a:lnTo>
                <a:pt x="196736" y="39397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428F31-6F85-4F08-8DE2-2EBCB2D278CD}">
      <dsp:nvSpPr>
        <dsp:cNvPr id="0" name=""/>
        <dsp:cNvSpPr/>
      </dsp:nvSpPr>
      <dsp:spPr>
        <a:xfrm>
          <a:off x="6483200" y="2064642"/>
          <a:ext cx="196736" cy="2737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7154"/>
              </a:lnTo>
              <a:lnTo>
                <a:pt x="196736" y="273715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818B96-E1EB-4098-9355-37EE31A7BA8C}">
      <dsp:nvSpPr>
        <dsp:cNvPr id="0" name=""/>
        <dsp:cNvSpPr/>
      </dsp:nvSpPr>
      <dsp:spPr>
        <a:xfrm>
          <a:off x="6483200" y="2064642"/>
          <a:ext cx="196736" cy="1534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542"/>
              </a:lnTo>
              <a:lnTo>
                <a:pt x="196736" y="15345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559122-F8B9-4D2A-BB3B-6E2DA42F0410}">
      <dsp:nvSpPr>
        <dsp:cNvPr id="0" name=""/>
        <dsp:cNvSpPr/>
      </dsp:nvSpPr>
      <dsp:spPr>
        <a:xfrm>
          <a:off x="6483200" y="2064642"/>
          <a:ext cx="196736" cy="603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324"/>
              </a:lnTo>
              <a:lnTo>
                <a:pt x="196736" y="6033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143F46-78BA-4A3B-B704-70082400CB95}">
      <dsp:nvSpPr>
        <dsp:cNvPr id="0" name=""/>
        <dsp:cNvSpPr/>
      </dsp:nvSpPr>
      <dsp:spPr>
        <a:xfrm>
          <a:off x="4627322" y="1133424"/>
          <a:ext cx="2380508" cy="275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715"/>
              </a:lnTo>
              <a:lnTo>
                <a:pt x="2380508" y="137715"/>
              </a:lnTo>
              <a:lnTo>
                <a:pt x="2380508" y="2754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8396D-977C-4D57-BB1B-CEF303B31787}">
      <dsp:nvSpPr>
        <dsp:cNvPr id="0" name=""/>
        <dsp:cNvSpPr/>
      </dsp:nvSpPr>
      <dsp:spPr>
        <a:xfrm>
          <a:off x="4896194" y="2064642"/>
          <a:ext cx="196736" cy="1534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542"/>
              </a:lnTo>
              <a:lnTo>
                <a:pt x="196736" y="15345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B38D2F-480B-486B-BDE3-61C8BA017E5B}">
      <dsp:nvSpPr>
        <dsp:cNvPr id="0" name=""/>
        <dsp:cNvSpPr/>
      </dsp:nvSpPr>
      <dsp:spPr>
        <a:xfrm>
          <a:off x="4896194" y="2064642"/>
          <a:ext cx="196736" cy="603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324"/>
              </a:lnTo>
              <a:lnTo>
                <a:pt x="196736" y="6033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4C55B-E2CE-4720-8EF1-7B5598469277}">
      <dsp:nvSpPr>
        <dsp:cNvPr id="0" name=""/>
        <dsp:cNvSpPr/>
      </dsp:nvSpPr>
      <dsp:spPr>
        <a:xfrm>
          <a:off x="4627322" y="1133424"/>
          <a:ext cx="793502" cy="275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715"/>
              </a:lnTo>
              <a:lnTo>
                <a:pt x="793502" y="137715"/>
              </a:lnTo>
              <a:lnTo>
                <a:pt x="793502" y="2754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32E49-4585-4CB2-B684-858E4A28449C}">
      <dsp:nvSpPr>
        <dsp:cNvPr id="0" name=""/>
        <dsp:cNvSpPr/>
      </dsp:nvSpPr>
      <dsp:spPr>
        <a:xfrm>
          <a:off x="3312429" y="2090899"/>
          <a:ext cx="193495" cy="3396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6978"/>
              </a:lnTo>
              <a:lnTo>
                <a:pt x="193495" y="33969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A9009-3961-4461-83CE-C77CE61170E7}">
      <dsp:nvSpPr>
        <dsp:cNvPr id="0" name=""/>
        <dsp:cNvSpPr/>
      </dsp:nvSpPr>
      <dsp:spPr>
        <a:xfrm>
          <a:off x="3312429" y="2090899"/>
          <a:ext cx="193495" cy="2465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5760"/>
              </a:lnTo>
              <a:lnTo>
                <a:pt x="193495" y="24657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CE3C58-52C3-488B-B832-878FA4AD81EC}">
      <dsp:nvSpPr>
        <dsp:cNvPr id="0" name=""/>
        <dsp:cNvSpPr/>
      </dsp:nvSpPr>
      <dsp:spPr>
        <a:xfrm>
          <a:off x="3312429" y="2090899"/>
          <a:ext cx="193495" cy="1534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542"/>
              </a:lnTo>
              <a:lnTo>
                <a:pt x="193495" y="15345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A860AB-61EF-474F-A631-D19C29C77907}">
      <dsp:nvSpPr>
        <dsp:cNvPr id="0" name=""/>
        <dsp:cNvSpPr/>
      </dsp:nvSpPr>
      <dsp:spPr>
        <a:xfrm>
          <a:off x="3312429" y="2090899"/>
          <a:ext cx="193495" cy="603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324"/>
              </a:lnTo>
              <a:lnTo>
                <a:pt x="193495" y="6033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B79A9-EA8B-488D-8131-DC967D656953}">
      <dsp:nvSpPr>
        <dsp:cNvPr id="0" name=""/>
        <dsp:cNvSpPr/>
      </dsp:nvSpPr>
      <dsp:spPr>
        <a:xfrm>
          <a:off x="3828418" y="1133424"/>
          <a:ext cx="798903" cy="275430"/>
        </a:xfrm>
        <a:custGeom>
          <a:avLst/>
          <a:gdLst/>
          <a:ahLst/>
          <a:cxnLst/>
          <a:rect l="0" t="0" r="0" b="0"/>
          <a:pathLst>
            <a:path>
              <a:moveTo>
                <a:pt x="798903" y="0"/>
              </a:moveTo>
              <a:lnTo>
                <a:pt x="798903" y="137715"/>
              </a:lnTo>
              <a:lnTo>
                <a:pt x="0" y="137715"/>
              </a:lnTo>
              <a:lnTo>
                <a:pt x="0" y="2754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2294A4-1B95-459C-97C5-A3B31952D42F}">
      <dsp:nvSpPr>
        <dsp:cNvPr id="0" name=""/>
        <dsp:cNvSpPr/>
      </dsp:nvSpPr>
      <dsp:spPr>
        <a:xfrm>
          <a:off x="1722183" y="2064642"/>
          <a:ext cx="196736" cy="2465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5760"/>
              </a:lnTo>
              <a:lnTo>
                <a:pt x="196736" y="24657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BC276-0B9F-4D4D-9AD8-B0F4CEC44FB5}">
      <dsp:nvSpPr>
        <dsp:cNvPr id="0" name=""/>
        <dsp:cNvSpPr/>
      </dsp:nvSpPr>
      <dsp:spPr>
        <a:xfrm>
          <a:off x="1722183" y="2064642"/>
          <a:ext cx="196736" cy="1534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542"/>
              </a:lnTo>
              <a:lnTo>
                <a:pt x="196736" y="15345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C7F82-A1F2-4B7C-B71B-987EBF2C4089}">
      <dsp:nvSpPr>
        <dsp:cNvPr id="0" name=""/>
        <dsp:cNvSpPr/>
      </dsp:nvSpPr>
      <dsp:spPr>
        <a:xfrm>
          <a:off x="1722183" y="2064642"/>
          <a:ext cx="196736" cy="603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324"/>
              </a:lnTo>
              <a:lnTo>
                <a:pt x="196736" y="6033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56BB7-0450-49E8-8D70-DA76B02A07FC}">
      <dsp:nvSpPr>
        <dsp:cNvPr id="0" name=""/>
        <dsp:cNvSpPr/>
      </dsp:nvSpPr>
      <dsp:spPr>
        <a:xfrm>
          <a:off x="2246813" y="1133424"/>
          <a:ext cx="2380508" cy="275430"/>
        </a:xfrm>
        <a:custGeom>
          <a:avLst/>
          <a:gdLst/>
          <a:ahLst/>
          <a:cxnLst/>
          <a:rect l="0" t="0" r="0" b="0"/>
          <a:pathLst>
            <a:path>
              <a:moveTo>
                <a:pt x="2380508" y="0"/>
              </a:moveTo>
              <a:lnTo>
                <a:pt x="2380508" y="137715"/>
              </a:lnTo>
              <a:lnTo>
                <a:pt x="0" y="137715"/>
              </a:lnTo>
              <a:lnTo>
                <a:pt x="0" y="2754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44EC9C-1D75-463C-93C7-4616CC78167D}">
      <dsp:nvSpPr>
        <dsp:cNvPr id="0" name=""/>
        <dsp:cNvSpPr/>
      </dsp:nvSpPr>
      <dsp:spPr>
        <a:xfrm>
          <a:off x="135178" y="2064642"/>
          <a:ext cx="196736" cy="1534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542"/>
              </a:lnTo>
              <a:lnTo>
                <a:pt x="196736" y="15345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C6E679-857A-4BEB-991F-C20DE2DF7956}">
      <dsp:nvSpPr>
        <dsp:cNvPr id="0" name=""/>
        <dsp:cNvSpPr/>
      </dsp:nvSpPr>
      <dsp:spPr>
        <a:xfrm>
          <a:off x="135178" y="2064642"/>
          <a:ext cx="196736" cy="603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324"/>
              </a:lnTo>
              <a:lnTo>
                <a:pt x="196736" y="6033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D03A68-CDF9-4DFF-876D-77AD88B8FD94}">
      <dsp:nvSpPr>
        <dsp:cNvPr id="0" name=""/>
        <dsp:cNvSpPr/>
      </dsp:nvSpPr>
      <dsp:spPr>
        <a:xfrm>
          <a:off x="659808" y="1133424"/>
          <a:ext cx="3967513" cy="275430"/>
        </a:xfrm>
        <a:custGeom>
          <a:avLst/>
          <a:gdLst/>
          <a:ahLst/>
          <a:cxnLst/>
          <a:rect l="0" t="0" r="0" b="0"/>
          <a:pathLst>
            <a:path>
              <a:moveTo>
                <a:pt x="3967513" y="0"/>
              </a:moveTo>
              <a:lnTo>
                <a:pt x="3967513" y="137715"/>
              </a:lnTo>
              <a:lnTo>
                <a:pt x="0" y="137715"/>
              </a:lnTo>
              <a:lnTo>
                <a:pt x="0" y="2754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8037A-AE34-40EB-9F03-1085856F93E8}">
      <dsp:nvSpPr>
        <dsp:cNvPr id="0" name=""/>
        <dsp:cNvSpPr/>
      </dsp:nvSpPr>
      <dsp:spPr>
        <a:xfrm>
          <a:off x="3644946" y="59165"/>
          <a:ext cx="1964752" cy="1074258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latin typeface="Arial Black" panose="020B0A04020102020204" pitchFamily="34" charset="0"/>
            </a:rPr>
            <a:t>Risposte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Stili di Vita e Dipendenze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  <a:sym typeface="Wingdings" panose="05000000000000000000" pitchFamily="2" charset="2"/>
            </a:rPr>
            <a:t> </a:t>
          </a:r>
          <a:r>
            <a:rPr lang="it-IT" sz="1100" kern="1200" dirty="0">
              <a:latin typeface="Arial Black" panose="020B0A04020102020204" pitchFamily="34" charset="0"/>
            </a:rPr>
            <a:t>Famiglia e Infanzia</a:t>
          </a:r>
        </a:p>
      </dsp:txBody>
      <dsp:txXfrm>
        <a:off x="3644946" y="59165"/>
        <a:ext cx="1964752" cy="1074258"/>
      </dsp:txXfrm>
    </dsp:sp>
    <dsp:sp modelId="{BAD65BB2-A3EC-41A4-B4F4-4131B7131163}">
      <dsp:nvSpPr>
        <dsp:cNvPr id="0" name=""/>
        <dsp:cNvSpPr/>
      </dsp:nvSpPr>
      <dsp:spPr>
        <a:xfrm>
          <a:off x="4020" y="1408854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rial Black" panose="020B0A04020102020204" pitchFamily="34" charset="0"/>
            </a:rPr>
            <a:t>Sostanze</a:t>
          </a:r>
        </a:p>
      </dsp:txBody>
      <dsp:txXfrm>
        <a:off x="4020" y="1408854"/>
        <a:ext cx="1311574" cy="655787"/>
      </dsp:txXfrm>
    </dsp:sp>
    <dsp:sp modelId="{ED05C0FE-EE17-4095-9F87-5CE8399BBA94}">
      <dsp:nvSpPr>
        <dsp:cNvPr id="0" name=""/>
        <dsp:cNvSpPr/>
      </dsp:nvSpPr>
      <dsp:spPr>
        <a:xfrm>
          <a:off x="331914" y="2340072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Arial Black" panose="020B0A04020102020204" pitchFamily="34" charset="0"/>
            </a:rPr>
            <a:t>CIP</a:t>
          </a:r>
        </a:p>
      </dsp:txBody>
      <dsp:txXfrm>
        <a:off x="331914" y="2340072"/>
        <a:ext cx="1311574" cy="655787"/>
      </dsp:txXfrm>
    </dsp:sp>
    <dsp:sp modelId="{11760622-9CED-458A-93E6-D452DF0910E4}">
      <dsp:nvSpPr>
        <dsp:cNvPr id="0" name=""/>
        <dsp:cNvSpPr/>
      </dsp:nvSpPr>
      <dsp:spPr>
        <a:xfrm>
          <a:off x="331914" y="3271291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Arial Black" panose="020B0A04020102020204" pitchFamily="34" charset="0"/>
            </a:rPr>
            <a:t>???</a:t>
          </a:r>
        </a:p>
      </dsp:txBody>
      <dsp:txXfrm>
        <a:off x="331914" y="3271291"/>
        <a:ext cx="1311574" cy="655787"/>
      </dsp:txXfrm>
    </dsp:sp>
    <dsp:sp modelId="{21A3C45B-6663-49D8-931C-3AA4424AB296}">
      <dsp:nvSpPr>
        <dsp:cNvPr id="0" name=""/>
        <dsp:cNvSpPr/>
      </dsp:nvSpPr>
      <dsp:spPr>
        <a:xfrm>
          <a:off x="1591026" y="1408854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rial Black" panose="020B0A04020102020204" pitchFamily="34" charset="0"/>
            </a:rPr>
            <a:t>Comportamentali</a:t>
          </a:r>
        </a:p>
      </dsp:txBody>
      <dsp:txXfrm>
        <a:off x="1591026" y="1408854"/>
        <a:ext cx="1311574" cy="655787"/>
      </dsp:txXfrm>
    </dsp:sp>
    <dsp:sp modelId="{FE54BBC7-9045-404A-A017-ED9E11453AFE}">
      <dsp:nvSpPr>
        <dsp:cNvPr id="0" name=""/>
        <dsp:cNvSpPr/>
      </dsp:nvSpPr>
      <dsp:spPr>
        <a:xfrm>
          <a:off x="1918920" y="2340072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Formazione Operatori e Minoranze Sessuali</a:t>
          </a:r>
        </a:p>
      </dsp:txBody>
      <dsp:txXfrm>
        <a:off x="1918920" y="2340072"/>
        <a:ext cx="1311574" cy="655787"/>
      </dsp:txXfrm>
    </dsp:sp>
    <dsp:sp modelId="{76D28187-11FF-4CE1-B138-310481C45F7A}">
      <dsp:nvSpPr>
        <dsp:cNvPr id="0" name=""/>
        <dsp:cNvSpPr/>
      </dsp:nvSpPr>
      <dsp:spPr>
        <a:xfrm>
          <a:off x="1918920" y="3271291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Stili di Vita Sani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Programmi</a:t>
          </a:r>
        </a:p>
      </dsp:txBody>
      <dsp:txXfrm>
        <a:off x="1918920" y="3271291"/>
        <a:ext cx="1311574" cy="655787"/>
      </dsp:txXfrm>
    </dsp:sp>
    <dsp:sp modelId="{4CBF554C-C348-41EC-9DBB-7FE5A297D4BF}">
      <dsp:nvSpPr>
        <dsp:cNvPr id="0" name=""/>
        <dsp:cNvSpPr/>
      </dsp:nvSpPr>
      <dsp:spPr>
        <a:xfrm>
          <a:off x="1918920" y="4202509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Pedagogia Digitale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Adulti e Minori</a:t>
          </a:r>
        </a:p>
      </dsp:txBody>
      <dsp:txXfrm>
        <a:off x="1918920" y="4202509"/>
        <a:ext cx="1311574" cy="655787"/>
      </dsp:txXfrm>
    </dsp:sp>
    <dsp:sp modelId="{C0469E87-D660-4DFC-9D50-DFDE39A29AC5}">
      <dsp:nvSpPr>
        <dsp:cNvPr id="0" name=""/>
        <dsp:cNvSpPr/>
      </dsp:nvSpPr>
      <dsp:spPr>
        <a:xfrm>
          <a:off x="3183432" y="1408854"/>
          <a:ext cx="1289973" cy="682045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rial Black" panose="020B0A04020102020204" pitchFamily="34" charset="0"/>
            </a:rPr>
            <a:t>Consumi Giovanili</a:t>
          </a:r>
        </a:p>
      </dsp:txBody>
      <dsp:txXfrm>
        <a:off x="3183432" y="1408854"/>
        <a:ext cx="1289973" cy="682045"/>
      </dsp:txXfrm>
    </dsp:sp>
    <dsp:sp modelId="{9AA4D493-D480-4D2E-883C-968B079B9C46}">
      <dsp:nvSpPr>
        <dsp:cNvPr id="0" name=""/>
        <dsp:cNvSpPr/>
      </dsp:nvSpPr>
      <dsp:spPr>
        <a:xfrm>
          <a:off x="3505925" y="2366330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rial Black" panose="020B0A04020102020204" pitchFamily="34" charset="0"/>
            </a:rPr>
            <a:t>Potenziamento </a:t>
          </a:r>
          <a:r>
            <a:rPr lang="it-IT" sz="1100" kern="1200" dirty="0">
              <a:latin typeface="Arial Black" panose="020B0A04020102020204" pitchFamily="34" charset="0"/>
            </a:rPr>
            <a:t>dell’Autoefficacia</a:t>
          </a:r>
          <a:endParaRPr lang="it-IT" sz="1200" kern="1200" dirty="0">
            <a:latin typeface="Arial Black" panose="020B0A04020102020204" pitchFamily="34" charset="0"/>
          </a:endParaRPr>
        </a:p>
      </dsp:txBody>
      <dsp:txXfrm>
        <a:off x="3505925" y="2366330"/>
        <a:ext cx="1311574" cy="655787"/>
      </dsp:txXfrm>
    </dsp:sp>
    <dsp:sp modelId="{258B59D9-94CC-447F-B132-4021FE6DAF5D}">
      <dsp:nvSpPr>
        <dsp:cNvPr id="0" name=""/>
        <dsp:cNvSpPr/>
      </dsp:nvSpPr>
      <dsp:spPr>
        <a:xfrm>
          <a:off x="3505925" y="3297548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Supporto NEET</a:t>
          </a:r>
        </a:p>
      </dsp:txBody>
      <dsp:txXfrm>
        <a:off x="3505925" y="3297548"/>
        <a:ext cx="1311574" cy="655787"/>
      </dsp:txXfrm>
    </dsp:sp>
    <dsp:sp modelId="{6E50B866-E53F-495C-9F8A-1728FEA91C23}">
      <dsp:nvSpPr>
        <dsp:cNvPr id="0" name=""/>
        <dsp:cNvSpPr/>
      </dsp:nvSpPr>
      <dsp:spPr>
        <a:xfrm>
          <a:off x="3505925" y="4228766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Orientamento al Femminile ???</a:t>
          </a:r>
        </a:p>
      </dsp:txBody>
      <dsp:txXfrm>
        <a:off x="3505925" y="4228766"/>
        <a:ext cx="1311574" cy="655787"/>
      </dsp:txXfrm>
    </dsp:sp>
    <dsp:sp modelId="{3948DBAF-8A83-4666-A3CA-CB566B48637B}">
      <dsp:nvSpPr>
        <dsp:cNvPr id="0" name=""/>
        <dsp:cNvSpPr/>
      </dsp:nvSpPr>
      <dsp:spPr>
        <a:xfrm>
          <a:off x="3505925" y="5159984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Orientamento al Genere ???</a:t>
          </a:r>
        </a:p>
      </dsp:txBody>
      <dsp:txXfrm>
        <a:off x="3505925" y="5159984"/>
        <a:ext cx="1311574" cy="655787"/>
      </dsp:txXfrm>
    </dsp:sp>
    <dsp:sp modelId="{78CA01F1-FF4B-42D9-A113-5C33F33F75BB}">
      <dsp:nvSpPr>
        <dsp:cNvPr id="0" name=""/>
        <dsp:cNvSpPr/>
      </dsp:nvSpPr>
      <dsp:spPr>
        <a:xfrm>
          <a:off x="4765037" y="1408854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Protagonismo Giovanile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(desideri)</a:t>
          </a:r>
        </a:p>
      </dsp:txBody>
      <dsp:txXfrm>
        <a:off x="4765037" y="1408854"/>
        <a:ext cx="1311574" cy="655787"/>
      </dsp:txXfrm>
    </dsp:sp>
    <dsp:sp modelId="{119D245C-0140-4CD3-960A-918C89B554E7}">
      <dsp:nvSpPr>
        <dsp:cNvPr id="0" name=""/>
        <dsp:cNvSpPr/>
      </dsp:nvSpPr>
      <dsp:spPr>
        <a:xfrm>
          <a:off x="5092931" y="2340072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rial Black" panose="020B0A04020102020204" pitchFamily="34" charset="0"/>
            </a:rPr>
            <a:t>Sport e Genere</a:t>
          </a:r>
        </a:p>
      </dsp:txBody>
      <dsp:txXfrm>
        <a:off x="5092931" y="2340072"/>
        <a:ext cx="1311574" cy="655787"/>
      </dsp:txXfrm>
    </dsp:sp>
    <dsp:sp modelId="{5195C13E-73EF-441B-BEC8-5EDB3A173497}">
      <dsp:nvSpPr>
        <dsp:cNvPr id="0" name=""/>
        <dsp:cNvSpPr/>
      </dsp:nvSpPr>
      <dsp:spPr>
        <a:xfrm>
          <a:off x="5092931" y="3271291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rial Black" panose="020B0A04020102020204" pitchFamily="34" charset="0"/>
            </a:rPr>
            <a:t>Patto Educativo di Comunità</a:t>
          </a:r>
        </a:p>
      </dsp:txBody>
      <dsp:txXfrm>
        <a:off x="5092931" y="3271291"/>
        <a:ext cx="1311574" cy="655787"/>
      </dsp:txXfrm>
    </dsp:sp>
    <dsp:sp modelId="{2CC8C544-CC8A-46ED-8ABB-54DEAB1D4233}">
      <dsp:nvSpPr>
        <dsp:cNvPr id="0" name=""/>
        <dsp:cNvSpPr/>
      </dsp:nvSpPr>
      <dsp:spPr>
        <a:xfrm>
          <a:off x="6352043" y="1408854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Linguaggi e Strumenti</a:t>
          </a:r>
        </a:p>
      </dsp:txBody>
      <dsp:txXfrm>
        <a:off x="6352043" y="1408854"/>
        <a:ext cx="1311574" cy="655787"/>
      </dsp:txXfrm>
    </dsp:sp>
    <dsp:sp modelId="{F422E28A-A5A5-4C8A-96D8-7C2CE7528A77}">
      <dsp:nvSpPr>
        <dsp:cNvPr id="0" name=""/>
        <dsp:cNvSpPr/>
      </dsp:nvSpPr>
      <dsp:spPr>
        <a:xfrm>
          <a:off x="6679936" y="2340072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Dimensione Interculturale</a:t>
          </a:r>
        </a:p>
      </dsp:txBody>
      <dsp:txXfrm>
        <a:off x="6679936" y="2340072"/>
        <a:ext cx="1311574" cy="655787"/>
      </dsp:txXfrm>
    </dsp:sp>
    <dsp:sp modelId="{578370C8-60E2-4BD7-8839-DDD6E7AD6C54}">
      <dsp:nvSpPr>
        <dsp:cNvPr id="0" name=""/>
        <dsp:cNvSpPr/>
      </dsp:nvSpPr>
      <dsp:spPr>
        <a:xfrm>
          <a:off x="6679936" y="3271291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Linguaggi e Genere</a:t>
          </a:r>
        </a:p>
      </dsp:txBody>
      <dsp:txXfrm>
        <a:off x="6679936" y="3271291"/>
        <a:ext cx="1311574" cy="655787"/>
      </dsp:txXfrm>
    </dsp:sp>
    <dsp:sp modelId="{1911F435-1214-4B83-8EE7-0D543D8DA9A9}">
      <dsp:nvSpPr>
        <dsp:cNvPr id="0" name=""/>
        <dsp:cNvSpPr/>
      </dsp:nvSpPr>
      <dsp:spPr>
        <a:xfrm>
          <a:off x="6679936" y="4202509"/>
          <a:ext cx="1311574" cy="1198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Educazione alla Nonviolenza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So-Stare nel Conflitto</a:t>
          </a:r>
        </a:p>
      </dsp:txBody>
      <dsp:txXfrm>
        <a:off x="6679936" y="4202509"/>
        <a:ext cx="1311574" cy="1198576"/>
      </dsp:txXfrm>
    </dsp:sp>
    <dsp:sp modelId="{30B857E2-70CE-4C73-BB03-AD778BF89788}">
      <dsp:nvSpPr>
        <dsp:cNvPr id="0" name=""/>
        <dsp:cNvSpPr/>
      </dsp:nvSpPr>
      <dsp:spPr>
        <a:xfrm>
          <a:off x="6679936" y="5676515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Percorso di Capacitazione</a:t>
          </a:r>
        </a:p>
      </dsp:txBody>
      <dsp:txXfrm>
        <a:off x="6679936" y="5676515"/>
        <a:ext cx="1311574" cy="655787"/>
      </dsp:txXfrm>
    </dsp:sp>
    <dsp:sp modelId="{EA897F39-E546-4554-9706-5D09F59351C3}">
      <dsp:nvSpPr>
        <dsp:cNvPr id="0" name=""/>
        <dsp:cNvSpPr/>
      </dsp:nvSpPr>
      <dsp:spPr>
        <a:xfrm>
          <a:off x="7939048" y="1408854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Strutture e Servizi</a:t>
          </a:r>
        </a:p>
      </dsp:txBody>
      <dsp:txXfrm>
        <a:off x="7939048" y="1408854"/>
        <a:ext cx="1311574" cy="655787"/>
      </dsp:txXfrm>
    </dsp:sp>
    <dsp:sp modelId="{B9ED4288-8015-4F59-9146-1D1FA1502F8B}">
      <dsp:nvSpPr>
        <dsp:cNvPr id="0" name=""/>
        <dsp:cNvSpPr/>
      </dsp:nvSpPr>
      <dsp:spPr>
        <a:xfrm>
          <a:off x="8266942" y="2340072"/>
          <a:ext cx="1311574" cy="655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rial Black" panose="020B0A04020102020204" pitchFamily="34" charset="0"/>
            </a:rPr>
            <a:t>Rete e Cultura</a:t>
          </a:r>
        </a:p>
      </dsp:txBody>
      <dsp:txXfrm>
        <a:off x="8266942" y="2340072"/>
        <a:ext cx="1311574" cy="655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314FA-CB50-B73B-89F9-7DA261092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F1BC918-8DA5-F078-2C43-09C2D02A3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713D39-AFF3-5580-2B0D-3209520F5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68AB8CD-A540-5E6D-D14E-39723CD22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DDE846-5789-C949-4CD3-D13BD590C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783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43423E-F636-9529-2EA7-41A0A8B9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E2C3BAA-5686-D1D2-6598-64C9ED64B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3991AF-8B44-9B60-25CD-A571DD7F6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B215B7-A51B-F998-D263-E0F658310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55B816-BB63-C046-C3AA-E764CA054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3688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BB17F92-3080-7561-931B-5AC876F85C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AA9820-31CB-6B4C-3519-C1F0825E5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3BDD97-A0FF-4B38-9BC1-7BDF387E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D28F12-C93E-0053-B55C-CE9E2C03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13160A-7DD5-D1C5-0354-A3EF6B5DE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29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718B11-71AD-0B80-1282-4918D097B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70F71A-637A-006B-DC5D-943CA3F5E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506DF2-7717-0AC8-D3A6-C3DB324D7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BD07A-F424-CD0C-D852-97486FF8F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A5BB26-5255-8143-7F24-C40621AF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08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504EE7-9057-959F-2713-CC362FA05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B45CE-38C4-BE65-3929-175CB6694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CBD8A1-A3B3-154C-F015-4BFD7902F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43906F-A408-471A-D7AB-4E412D70B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45B786-D4A1-1AAA-0504-8625D708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7793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BFE6E7-A237-1473-89B5-B3651D482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295E9C-3F68-09C6-ED96-D68322C3F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BE2726C-F3DF-1F59-8F08-D033FE555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4121E8-C5F6-B839-0719-5F48AABB4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3AD730-AD09-814A-BC31-BDDD71855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5C03AE-4323-ECB6-9454-3061B7829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074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C72C16-2A3A-1491-C304-60620C2C6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0CE7A7D-2ADE-282B-7E01-F28DFAD9A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D664D93-320D-6860-1203-28CCB2171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00F457A-00D9-1946-F009-17C14853D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83370B7-62CE-1378-D859-63858FA772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EDBF322-6409-BF86-0900-49B5A5861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0BAB43C-C3A2-DC5A-28A4-97087670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C96D71C-95AB-D497-E499-1F5F7BB5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88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7DFEF0-B03E-54A6-30EC-D13EB1908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12A67EA-247D-BB72-0778-10E199FE1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5391774-DCCC-CC1A-4604-0F2D0642C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62FB0F-BF94-A7C9-3517-9A41CA11B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92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AADC2FC-6CAB-061F-37E7-DDAA89375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7122A77-843F-B4E6-EDD5-E5487DB3B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E0F69F-C879-4BD4-1165-434031CF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071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153EED-C0F0-0273-0A8C-BF4476020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4812A7-6B10-1E59-796E-ADC9A7C6B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87799C-58C5-EBC7-4A41-8E15CA4A8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7789BBE-DDFD-400C-2C4B-45A54BD78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0F3D0F-ACA4-D184-D85F-7C46A833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61687B-AE68-ED49-6E94-D54226B7D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47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7DF222-BFA0-176A-F14A-504A32EB6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2EE18AF-7872-3AF2-89F9-B2C500415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E5FDD4D-5969-A8BE-F043-789788AC0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43ED33F-4335-D826-E30C-5A0C702E3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1D4C168-936B-2131-FA37-404B55FF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81D22F-0CE2-6695-FE51-5629CB95E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153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0F236A8-998C-4ECC-CAFC-F951C12E5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4C08AF-64B6-CF15-8E29-5767AEADA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EDF6AB-1009-E2E6-7A99-9606A1B817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7E0FA-B57A-4712-8F5D-9B75B4E4F84E}" type="datetimeFigureOut">
              <a:rPr lang="it-IT" smtClean="0"/>
              <a:t>14/04/2025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5E5592-04B6-DD56-CF59-6FD6113FB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EB1C15-6701-4180-8F6F-5C5AB6C36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198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949FE2C9-42AD-4D73-204D-6C6232042C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3880789"/>
              </p:ext>
            </p:extLst>
          </p:nvPr>
        </p:nvGraphicFramePr>
        <p:xfrm>
          <a:off x="755778" y="9332"/>
          <a:ext cx="10711543" cy="684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0884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CDE9F-F4E6-32AB-9F49-3DBA28FEC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8DDC2C72-EA51-FA83-CD00-2309E35B1B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4482540"/>
              </p:ext>
            </p:extLst>
          </p:nvPr>
        </p:nvGraphicFramePr>
        <p:xfrm>
          <a:off x="2435290" y="466530"/>
          <a:ext cx="9582538" cy="6391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Ovale 1">
            <a:extLst>
              <a:ext uri="{FF2B5EF4-FFF2-40B4-BE49-F238E27FC236}">
                <a16:creationId xmlns:a16="http://schemas.microsoft.com/office/drawing/2014/main" id="{681931F3-0DA1-8204-0449-E42D0CC86C45}"/>
              </a:ext>
            </a:extLst>
          </p:cNvPr>
          <p:cNvSpPr/>
          <p:nvPr/>
        </p:nvSpPr>
        <p:spPr>
          <a:xfrm>
            <a:off x="214607" y="2397967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Soluzioni per l’animazione e il protagonismo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03558CD3-516A-21D2-B8B2-A4188ED1BF85}"/>
              </a:ext>
            </a:extLst>
          </p:cNvPr>
          <p:cNvSpPr/>
          <p:nvPr/>
        </p:nvSpPr>
        <p:spPr>
          <a:xfrm>
            <a:off x="214607" y="3763346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Soluzioni per </a:t>
            </a:r>
            <a:r>
              <a:rPr lang="it-IT" sz="1200" dirty="0">
                <a:solidFill>
                  <a:srgbClr val="C00000"/>
                </a:solidFill>
                <a:latin typeface="Arial Black" panose="020B0A04020102020204" pitchFamily="34" charset="0"/>
              </a:rPr>
              <a:t>la prevenzione e l’educazione </a:t>
            </a:r>
            <a:r>
              <a:rPr lang="it-IT" sz="1200" dirty="0">
                <a:latin typeface="Arial Black" panose="020B0A04020102020204" pitchFamily="34" charset="0"/>
              </a:rPr>
              <a:t>al consumo</a:t>
            </a: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B1769E6C-4183-0B3D-74E4-ADFE2A648B01}"/>
              </a:ext>
            </a:extLst>
          </p:cNvPr>
          <p:cNvCxnSpPr>
            <a:endCxn id="2" idx="7"/>
          </p:cNvCxnSpPr>
          <p:nvPr/>
        </p:nvCxnSpPr>
        <p:spPr>
          <a:xfrm flipH="1" flipV="1">
            <a:off x="1895048" y="2583802"/>
            <a:ext cx="652212" cy="510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CD4C58AE-AA31-B1AB-8D47-E2445D1EEC47}"/>
              </a:ext>
            </a:extLst>
          </p:cNvPr>
          <p:cNvCxnSpPr>
            <a:endCxn id="3" idx="7"/>
          </p:cNvCxnSpPr>
          <p:nvPr/>
        </p:nvCxnSpPr>
        <p:spPr>
          <a:xfrm flipH="1">
            <a:off x="1895048" y="3094654"/>
            <a:ext cx="670873" cy="854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e 8">
            <a:extLst>
              <a:ext uri="{FF2B5EF4-FFF2-40B4-BE49-F238E27FC236}">
                <a16:creationId xmlns:a16="http://schemas.microsoft.com/office/drawing/2014/main" id="{0168D1C2-B35F-4CEF-3A54-0BC10EF10F3A}"/>
              </a:ext>
            </a:extLst>
          </p:cNvPr>
          <p:cNvSpPr/>
          <p:nvPr/>
        </p:nvSpPr>
        <p:spPr>
          <a:xfrm>
            <a:off x="261725" y="5211926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Sostegno ai nuclei familiari</a:t>
            </a: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F36C53BD-D519-C11F-F2C7-5BE46418D7C1}"/>
              </a:ext>
            </a:extLst>
          </p:cNvPr>
          <p:cNvCxnSpPr/>
          <p:nvPr/>
        </p:nvCxnSpPr>
        <p:spPr>
          <a:xfrm flipH="1">
            <a:off x="2230484" y="3191069"/>
            <a:ext cx="335437" cy="2593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e 11">
            <a:extLst>
              <a:ext uri="{FF2B5EF4-FFF2-40B4-BE49-F238E27FC236}">
                <a16:creationId xmlns:a16="http://schemas.microsoft.com/office/drawing/2014/main" id="{E6C469CF-0FE3-6647-B716-08921880155C}"/>
              </a:ext>
            </a:extLst>
          </p:cNvPr>
          <p:cNvSpPr/>
          <p:nvPr/>
        </p:nvSpPr>
        <p:spPr>
          <a:xfrm>
            <a:off x="112436" y="45874"/>
            <a:ext cx="2322854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C00000"/>
                </a:solidFill>
                <a:latin typeface="Arial Black" panose="020B0A04020102020204" pitchFamily="34" charset="0"/>
              </a:rPr>
              <a:t>Presa in carico integrata</a:t>
            </a:r>
          </a:p>
          <a:p>
            <a:pPr algn="ctr"/>
            <a:endParaRPr lang="it-IT" sz="1200" dirty="0">
              <a:latin typeface="Arial Black" panose="020B0A04020102020204" pitchFamily="34" charset="0"/>
            </a:endParaRPr>
          </a:p>
          <a:p>
            <a:pPr algn="ctr"/>
            <a:r>
              <a:rPr lang="it-IT" sz="1200" dirty="0">
                <a:latin typeface="Arial Black" panose="020B0A04020102020204" pitchFamily="34" charset="0"/>
              </a:rPr>
              <a:t>Equipe e Piano Individuale</a:t>
            </a:r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AF1EE51A-DB99-D624-11AD-6F78CBBA232C}"/>
              </a:ext>
            </a:extLst>
          </p:cNvPr>
          <p:cNvCxnSpPr>
            <a:cxnSpLocks/>
            <a:endCxn id="12" idx="5"/>
          </p:cNvCxnSpPr>
          <p:nvPr/>
        </p:nvCxnSpPr>
        <p:spPr>
          <a:xfrm flipH="1" flipV="1">
            <a:off x="2095116" y="1129003"/>
            <a:ext cx="452144" cy="1965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e 15">
            <a:extLst>
              <a:ext uri="{FF2B5EF4-FFF2-40B4-BE49-F238E27FC236}">
                <a16:creationId xmlns:a16="http://schemas.microsoft.com/office/drawing/2014/main" id="{C39E077E-4478-BAEB-0662-39AF061EF5D0}"/>
              </a:ext>
            </a:extLst>
          </p:cNvPr>
          <p:cNvSpPr/>
          <p:nvPr/>
        </p:nvSpPr>
        <p:spPr>
          <a:xfrm>
            <a:off x="2435290" y="5288899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Abitazione</a:t>
            </a:r>
          </a:p>
          <a:p>
            <a:pPr algn="ctr"/>
            <a:r>
              <a:rPr lang="it-IT" sz="1200" dirty="0">
                <a:latin typeface="Arial Black" panose="020B0A04020102020204" pitchFamily="34" charset="0"/>
              </a:rPr>
              <a:t>Istruzione</a:t>
            </a:r>
          </a:p>
          <a:p>
            <a:pPr algn="ctr"/>
            <a:r>
              <a:rPr lang="it-IT" sz="1200" dirty="0">
                <a:latin typeface="Arial Black" panose="020B0A04020102020204" pitchFamily="34" charset="0"/>
              </a:rPr>
              <a:t>Formazione</a:t>
            </a:r>
          </a:p>
          <a:p>
            <a:pPr algn="ctr"/>
            <a:r>
              <a:rPr lang="it-IT" sz="1200" dirty="0">
                <a:latin typeface="Arial Black" panose="020B0A04020102020204" pitchFamily="34" charset="0"/>
              </a:rPr>
              <a:t>Lavoro</a:t>
            </a:r>
          </a:p>
        </p:txBody>
      </p: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B26B91A4-FFDC-DFDF-DDEA-2F49BB51FB75}"/>
              </a:ext>
            </a:extLst>
          </p:cNvPr>
          <p:cNvCxnSpPr>
            <a:endCxn id="16" idx="1"/>
          </p:cNvCxnSpPr>
          <p:nvPr/>
        </p:nvCxnSpPr>
        <p:spPr>
          <a:xfrm>
            <a:off x="2547260" y="3091545"/>
            <a:ext cx="176348" cy="2383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e 18">
            <a:extLst>
              <a:ext uri="{FF2B5EF4-FFF2-40B4-BE49-F238E27FC236}">
                <a16:creationId xmlns:a16="http://schemas.microsoft.com/office/drawing/2014/main" id="{F1E8CEA3-3F9C-B2CE-F14A-B05D93E74B44}"/>
              </a:ext>
            </a:extLst>
          </p:cNvPr>
          <p:cNvSpPr/>
          <p:nvPr/>
        </p:nvSpPr>
        <p:spPr>
          <a:xfrm>
            <a:off x="223937" y="1266631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Strutture a bassa Soglia</a:t>
            </a:r>
          </a:p>
          <a:p>
            <a:pPr algn="ctr"/>
            <a:endParaRPr lang="it-IT" sz="1200" dirty="0">
              <a:latin typeface="Arial Black" panose="020B0A04020102020204" pitchFamily="34" charset="0"/>
            </a:endParaRPr>
          </a:p>
          <a:p>
            <a:pPr algn="ctr"/>
            <a:r>
              <a:rPr lang="it-IT" sz="1200" dirty="0">
                <a:latin typeface="Arial Black" panose="020B0A04020102020204" pitchFamily="34" charset="0"/>
              </a:rPr>
              <a:t>Semiresidenziale</a:t>
            </a:r>
          </a:p>
        </p:txBody>
      </p: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6F8A7CD9-1CF5-0C72-A921-389DD6111F03}"/>
              </a:ext>
            </a:extLst>
          </p:cNvPr>
          <p:cNvCxnSpPr>
            <a:endCxn id="19" idx="5"/>
          </p:cNvCxnSpPr>
          <p:nvPr/>
        </p:nvCxnSpPr>
        <p:spPr>
          <a:xfrm flipH="1" flipV="1">
            <a:off x="1904378" y="2349760"/>
            <a:ext cx="642882" cy="780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e 21">
            <a:extLst>
              <a:ext uri="{FF2B5EF4-FFF2-40B4-BE49-F238E27FC236}">
                <a16:creationId xmlns:a16="http://schemas.microsoft.com/office/drawing/2014/main" id="{93A8A052-6A3C-C438-6285-32A23795DACD}"/>
              </a:ext>
            </a:extLst>
          </p:cNvPr>
          <p:cNvSpPr/>
          <p:nvPr/>
        </p:nvSpPr>
        <p:spPr>
          <a:xfrm>
            <a:off x="4054545" y="114302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Rete Comunitaria</a:t>
            </a:r>
          </a:p>
        </p:txBody>
      </p: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82BDC380-2F7B-C136-9FF5-472D9B400C0C}"/>
              </a:ext>
            </a:extLst>
          </p:cNvPr>
          <p:cNvCxnSpPr>
            <a:cxnSpLocks/>
            <a:stCxn id="22" idx="3"/>
          </p:cNvCxnSpPr>
          <p:nvPr/>
        </p:nvCxnSpPr>
        <p:spPr>
          <a:xfrm flipH="1">
            <a:off x="2575251" y="1197431"/>
            <a:ext cx="1767612" cy="1949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e 26">
            <a:extLst>
              <a:ext uri="{FF2B5EF4-FFF2-40B4-BE49-F238E27FC236}">
                <a16:creationId xmlns:a16="http://schemas.microsoft.com/office/drawing/2014/main" id="{C0DECC17-A98D-EC65-FC18-782183A5903E}"/>
              </a:ext>
            </a:extLst>
          </p:cNvPr>
          <p:cNvSpPr/>
          <p:nvPr/>
        </p:nvSpPr>
        <p:spPr>
          <a:xfrm>
            <a:off x="2183366" y="58317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Mappa dei Servizi e Modalità di Accesso</a:t>
            </a:r>
          </a:p>
          <a:p>
            <a:pPr algn="ctr"/>
            <a:r>
              <a:rPr lang="it-IT" sz="1200" dirty="0">
                <a:latin typeface="Arial Black" panose="020B0A04020102020204" pitchFamily="34" charset="0"/>
              </a:rPr>
              <a:t>PUA</a:t>
            </a:r>
          </a:p>
        </p:txBody>
      </p: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70119DA4-DDCA-6C8E-10F5-F7FF4411452F}"/>
              </a:ext>
            </a:extLst>
          </p:cNvPr>
          <p:cNvCxnSpPr>
            <a:stCxn id="27" idx="4"/>
          </p:cNvCxnSpPr>
          <p:nvPr/>
        </p:nvCxnSpPr>
        <p:spPr>
          <a:xfrm flipH="1">
            <a:off x="2575251" y="1327281"/>
            <a:ext cx="592495" cy="1794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e 29">
            <a:extLst>
              <a:ext uri="{FF2B5EF4-FFF2-40B4-BE49-F238E27FC236}">
                <a16:creationId xmlns:a16="http://schemas.microsoft.com/office/drawing/2014/main" id="{AEB1514C-0FD1-A693-F2E7-1169A5892E45}"/>
              </a:ext>
            </a:extLst>
          </p:cNvPr>
          <p:cNvSpPr/>
          <p:nvPr/>
        </p:nvSpPr>
        <p:spPr>
          <a:xfrm>
            <a:off x="5825619" y="130342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Mappa dei ‘servizi’ degli ETS</a:t>
            </a:r>
          </a:p>
        </p:txBody>
      </p:sp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id="{D04DDEB7-68A1-4566-ED07-426657F46943}"/>
              </a:ext>
            </a:extLst>
          </p:cNvPr>
          <p:cNvCxnSpPr>
            <a:cxnSpLocks/>
            <a:stCxn id="30" idx="3"/>
          </p:cNvCxnSpPr>
          <p:nvPr/>
        </p:nvCxnSpPr>
        <p:spPr>
          <a:xfrm flipH="1">
            <a:off x="2575251" y="1213471"/>
            <a:ext cx="3538686" cy="1924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diritto 35">
            <a:extLst>
              <a:ext uri="{FF2B5EF4-FFF2-40B4-BE49-F238E27FC236}">
                <a16:creationId xmlns:a16="http://schemas.microsoft.com/office/drawing/2014/main" id="{56D1AE00-C6E8-A874-5804-34C5B34928F3}"/>
              </a:ext>
            </a:extLst>
          </p:cNvPr>
          <p:cNvCxnSpPr/>
          <p:nvPr/>
        </p:nvCxnSpPr>
        <p:spPr>
          <a:xfrm flipH="1">
            <a:off x="2575251" y="3122257"/>
            <a:ext cx="1843188" cy="1579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AFFFE356-B30E-176F-86A7-8FD26C790DD0}"/>
              </a:ext>
            </a:extLst>
          </p:cNvPr>
          <p:cNvSpPr txBox="1"/>
          <p:nvPr/>
        </p:nvSpPr>
        <p:spPr>
          <a:xfrm>
            <a:off x="9022700" y="494237"/>
            <a:ext cx="26312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it-IT" dirty="0">
                <a:sym typeface="Wingdings" panose="05000000000000000000" pitchFamily="2" charset="2"/>
              </a:rPr>
              <a:t>Accessi e percorsi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it-IT" dirty="0">
                <a:sym typeface="Wingdings" panose="05000000000000000000" pitchFamily="2" charset="2"/>
              </a:rPr>
              <a:t>Strutture e Servizi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it-IT" dirty="0">
                <a:sym typeface="Wingdings" panose="05000000000000000000" pitchFamily="2" charset="2"/>
              </a:rPr>
              <a:t>Reti e Patti</a:t>
            </a:r>
            <a:endParaRPr lang="it-IT" dirty="0"/>
          </a:p>
        </p:txBody>
      </p:sp>
      <p:sp>
        <p:nvSpPr>
          <p:cNvPr id="38" name="Ovale 37">
            <a:extLst>
              <a:ext uri="{FF2B5EF4-FFF2-40B4-BE49-F238E27FC236}">
                <a16:creationId xmlns:a16="http://schemas.microsoft.com/office/drawing/2014/main" id="{05D2F8B9-FFB3-4E67-00ED-0A36F01C6646}"/>
              </a:ext>
            </a:extLst>
          </p:cNvPr>
          <p:cNvSpPr/>
          <p:nvPr/>
        </p:nvSpPr>
        <p:spPr>
          <a:xfrm>
            <a:off x="5257800" y="3578993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Portale</a:t>
            </a:r>
          </a:p>
        </p:txBody>
      </p: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B508FE05-9B56-FB20-9E54-9A3193CC45D3}"/>
              </a:ext>
            </a:extLst>
          </p:cNvPr>
          <p:cNvCxnSpPr>
            <a:stCxn id="38" idx="2"/>
          </p:cNvCxnSpPr>
          <p:nvPr/>
        </p:nvCxnSpPr>
        <p:spPr>
          <a:xfrm flipH="1" flipV="1">
            <a:off x="2595975" y="3146553"/>
            <a:ext cx="2661825" cy="1066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e 33">
            <a:extLst>
              <a:ext uri="{FF2B5EF4-FFF2-40B4-BE49-F238E27FC236}">
                <a16:creationId xmlns:a16="http://schemas.microsoft.com/office/drawing/2014/main" id="{EC8D6700-D813-98B6-0847-9B8F9D6FE45A}"/>
              </a:ext>
            </a:extLst>
          </p:cNvPr>
          <p:cNvSpPr/>
          <p:nvPr/>
        </p:nvSpPr>
        <p:spPr>
          <a:xfrm>
            <a:off x="4437100" y="2457063"/>
            <a:ext cx="1968759" cy="126896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 Black" panose="020B0A04020102020204" pitchFamily="34" charset="0"/>
              </a:rPr>
              <a:t>Patto di Comunità</a:t>
            </a:r>
          </a:p>
        </p:txBody>
      </p:sp>
    </p:spTree>
    <p:extLst>
      <p:ext uri="{BB962C8B-B14F-4D97-AF65-F5344CB8AC3E}">
        <p14:creationId xmlns:p14="http://schemas.microsoft.com/office/powerpoint/2010/main" val="5277989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247</Words>
  <Application>Microsoft Office PowerPoint</Application>
  <PresentationFormat>Widescreen</PresentationFormat>
  <Paragraphs>92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Michelangelo Caiolfa</dc:creator>
  <cp:lastModifiedBy>Michelangelo Caiolfa</cp:lastModifiedBy>
  <cp:revision>17</cp:revision>
  <dcterms:created xsi:type="dcterms:W3CDTF">2025-04-01T07:45:42Z</dcterms:created>
  <dcterms:modified xsi:type="dcterms:W3CDTF">2025-04-14T10:23:30Z</dcterms:modified>
</cp:coreProperties>
</file>