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0" r:id="rId3"/>
    <p:sldId id="259" r:id="rId4"/>
    <p:sldId id="257" r:id="rId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7EEC4B2C-FE87-4C1B-FF17-6CCBFFB7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>
            <a:extLst>
              <a:ext uri="{FF2B5EF4-FFF2-40B4-BE49-F238E27FC236}">
                <a16:creationId xmlns:a16="http://schemas.microsoft.com/office/drawing/2014/main" id="{F2DDA120-0DE3-7AD4-AE14-2CB931DA3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>
            <a:extLst>
              <a:ext uri="{FF2B5EF4-FFF2-40B4-BE49-F238E27FC236}">
                <a16:creationId xmlns:a16="http://schemas.microsoft.com/office/drawing/2014/main" id="{7204E2FF-2556-45D6-60FC-7450383CA7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05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664800" y="1447225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Sessione 3 - Modalità</a:t>
            </a:r>
            <a:endParaRPr sz="32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8FD05923-DD70-E988-C87D-1FFA2384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>
            <a:extLst>
              <a:ext uri="{FF2B5EF4-FFF2-40B4-BE49-F238E27FC236}">
                <a16:creationId xmlns:a16="http://schemas.microsoft.com/office/drawing/2014/main" id="{372288BF-DE0B-C95C-1467-465B414FCE1A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DACA6695-818D-F262-72B5-E07A0E8E90EC}"/>
              </a:ext>
            </a:extLst>
          </p:cNvPr>
          <p:cNvSpPr txBox="1"/>
          <p:nvPr/>
        </p:nvSpPr>
        <p:spPr>
          <a:xfrm>
            <a:off x="2505397" y="430839"/>
            <a:ext cx="5510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Albero dei Bisogni – Albero delle Risposte</a:t>
            </a:r>
            <a:endParaRPr sz="1800" b="1" i="1" u="sng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>
            <a:extLst>
              <a:ext uri="{FF2B5EF4-FFF2-40B4-BE49-F238E27FC236}">
                <a16:creationId xmlns:a16="http://schemas.microsoft.com/office/drawing/2014/main" id="{A5079C16-3AF0-067F-7DAA-49B41BB85B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E3E53DCB-CECD-96F8-D34C-4A79408D4C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7BABDF35-C136-3AB8-B607-93CEEFD88D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08DD7E7B-C4A6-0AB0-5ED3-BF681361C02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88B26B3F-1A8E-5514-9C39-988C83EF65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6B2378E9-B95B-4F05-E580-70100442706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08" y="458625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A9CEFCD-CAB4-E671-C6AF-090DD05098DB}"/>
              </a:ext>
            </a:extLst>
          </p:cNvPr>
          <p:cNvSpPr/>
          <p:nvPr/>
        </p:nvSpPr>
        <p:spPr>
          <a:xfrm>
            <a:off x="-8875" y="1007533"/>
            <a:ext cx="9152875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F871F0-4631-29D2-ADD2-9A3ED1FFB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9942" y="1432416"/>
            <a:ext cx="4474058" cy="2880000"/>
          </a:xfrm>
          <a:prstGeom prst="rect">
            <a:avLst/>
          </a:prstGeom>
        </p:spPr>
      </p:pic>
      <p:sp>
        <p:nvSpPr>
          <p:cNvPr id="7" name="Freccia circolare in giù 6">
            <a:extLst>
              <a:ext uri="{FF2B5EF4-FFF2-40B4-BE49-F238E27FC236}">
                <a16:creationId xmlns:a16="http://schemas.microsoft.com/office/drawing/2014/main" id="{A6596431-2C9B-9ED0-4D53-8F68E41A32FC}"/>
              </a:ext>
            </a:extLst>
          </p:cNvPr>
          <p:cNvSpPr/>
          <p:nvPr/>
        </p:nvSpPr>
        <p:spPr>
          <a:xfrm>
            <a:off x="3795484" y="1092788"/>
            <a:ext cx="1567542" cy="33962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A9C3B3-0F1E-427B-D303-33655B79AA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418" y="1213403"/>
            <a:ext cx="451875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2484836" y="432051"/>
            <a:ext cx="5510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Contenuti del Percorso di Co-Programazione</a:t>
            </a:r>
            <a:endParaRPr sz="18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145;p18">
            <a:extLst>
              <a:ext uri="{FF2B5EF4-FFF2-40B4-BE49-F238E27FC236}">
                <a16:creationId xmlns:a16="http://schemas.microsoft.com/office/drawing/2014/main" id="{CC3BB07D-27E7-C873-B98B-AC2FFC99AF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25" y="459503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4270520-A35A-2793-125F-5DF93C586491}"/>
              </a:ext>
            </a:extLst>
          </p:cNvPr>
          <p:cNvSpPr/>
          <p:nvPr/>
        </p:nvSpPr>
        <p:spPr>
          <a:xfrm>
            <a:off x="-8875" y="1007533"/>
            <a:ext cx="9152875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F8897B1-701A-D4DD-81E6-B8BF51DE683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524"/>
          <a:stretch/>
        </p:blipFill>
        <p:spPr>
          <a:xfrm>
            <a:off x="50803" y="1007595"/>
            <a:ext cx="9033895" cy="24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44C0E3-39B0-F80A-BD52-DBF64D0B3DBD}"/>
              </a:ext>
            </a:extLst>
          </p:cNvPr>
          <p:cNvSpPr txBox="1"/>
          <p:nvPr/>
        </p:nvSpPr>
        <p:spPr>
          <a:xfrm>
            <a:off x="1935004" y="3663055"/>
            <a:ext cx="5316398" cy="64918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 Black" panose="020B0A04020102020204" pitchFamily="34" charset="0"/>
              </a:rPr>
              <a:t>A quale bisogno risponde la presenza della </a:t>
            </a:r>
          </a:p>
          <a:p>
            <a:pPr algn="ctr"/>
            <a:r>
              <a:rPr lang="it-IT" sz="1200" dirty="0">
                <a:latin typeface="Arial Black" panose="020B0A04020102020204" pitchFamily="34" charset="0"/>
              </a:rPr>
              <a:t>Comunità nella Casa della Comunità?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2505397" y="430839"/>
            <a:ext cx="5510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 Modalità e l’Adeguatezza </a:t>
            </a:r>
            <a:r>
              <a:rPr lang="it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| </a:t>
            </a:r>
            <a:r>
              <a:rPr lang="it" sz="16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Ovvero </a:t>
            </a:r>
            <a:r>
              <a:rPr lang="it" sz="1600" b="1" i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‘</a:t>
            </a:r>
            <a:r>
              <a:rPr lang="it" sz="1600" b="1" i="1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le Ingessature’</a:t>
            </a:r>
            <a:endParaRPr sz="1800" b="1" i="1" u="sng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39CF4F13-014E-E963-2A80-7A362B0173C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08" y="458625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56FF8B5-E097-14E2-7650-744FB0BD69E9}"/>
              </a:ext>
            </a:extLst>
          </p:cNvPr>
          <p:cNvSpPr/>
          <p:nvPr/>
        </p:nvSpPr>
        <p:spPr>
          <a:xfrm>
            <a:off x="-8875" y="1007533"/>
            <a:ext cx="9152875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842AC5-169D-654C-EE70-59AE2801A1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575" y="1151074"/>
            <a:ext cx="7641681" cy="32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40</Words>
  <Application>Microsoft Office PowerPoint</Application>
  <PresentationFormat>Presentazione su schermo (16:9)</PresentationFormat>
  <Paragraphs>6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Lato</vt:lpstr>
      <vt:lpstr>Arial Black</vt:lpstr>
      <vt:lpstr>Raleway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Michelangelo Caiolfa</cp:lastModifiedBy>
  <cp:revision>11</cp:revision>
  <dcterms:modified xsi:type="dcterms:W3CDTF">2025-04-14T10:16:32Z</dcterms:modified>
</cp:coreProperties>
</file>