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10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EAD98E-D075-46F4-A2AD-35BFD0A07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2642D5B-F8BD-45F7-AC33-8FCC412FD622}">
      <dgm:prSet phldrT="[Tes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it-IT" sz="1100" baseline="0" dirty="0">
              <a:solidFill>
                <a:schemeClr val="bg1"/>
              </a:solidFill>
              <a:latin typeface="Arial Black" panose="020B0A04020102020204" pitchFamily="34" charset="0"/>
            </a:rPr>
            <a:t>Bisogni </a:t>
          </a:r>
        </a:p>
        <a:p>
          <a:r>
            <a:rPr lang="it-IT" sz="1100" baseline="0" dirty="0">
              <a:solidFill>
                <a:schemeClr val="bg1"/>
              </a:solidFill>
              <a:latin typeface="Arial Black" panose="020B0A04020102020204" pitchFamily="34" charset="0"/>
            </a:rPr>
            <a:t>Domiciliarità</a:t>
          </a:r>
        </a:p>
      </dgm:t>
    </dgm:pt>
    <dgm:pt modelId="{E3660192-40CE-4E77-8342-18BFFC132859}" type="parTrans" cxnId="{B00AC60B-E662-47BA-9D5F-EB3E4CE8119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929970DD-9C62-4A65-AE21-A27BE32EE244}" type="sibTrans" cxnId="{B00AC60B-E662-47BA-9D5F-EB3E4CE8119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BA672E6-DCEE-4DBC-A3D6-1A3805104076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Bisogno di Relazionalità</a:t>
          </a:r>
        </a:p>
      </dgm:t>
    </dgm:pt>
    <dgm:pt modelId="{FC7B02F9-287D-4325-8369-0666C556360A}" type="parTrans" cxnId="{39CBBA6A-789F-4335-82FA-0BB02D82277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D7A2C4F-37EF-465C-AD0D-FBF4405484D7}" type="sibTrans" cxnId="{39CBBA6A-789F-4335-82FA-0BB02D82277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378058A-D741-4BD5-A211-DD464CDE066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Raffinare le Capacità Comuni</a:t>
          </a:r>
        </a:p>
      </dgm:t>
    </dgm:pt>
    <dgm:pt modelId="{044CAFCD-B258-4809-904A-AE8F8330E303}" type="parTrans" cxnId="{C68F7371-FF60-49FE-A89F-895A2C4F989D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2309ECF-B1FE-4B03-8956-3C674A90FD4A}" type="sibTrans" cxnId="{C68F7371-FF60-49FE-A89F-895A2C4F989D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1B0A8343-827D-4564-AF8C-3C3ECD8C38D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Conforto</a:t>
          </a:r>
        </a:p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Supporto </a:t>
          </a:r>
        </a:p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Aiuto </a:t>
          </a:r>
        </a:p>
      </dgm:t>
    </dgm:pt>
    <dgm:pt modelId="{EB768E24-4777-4040-B1F4-2A173F55F8E4}" type="parTrans" cxnId="{3755E66C-65A6-4002-AACB-4B1E5ECFD82A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125156CD-47FF-4222-8430-0E021E7215BA}" type="sibTrans" cxnId="{3755E66C-65A6-4002-AACB-4B1E5ECFD82A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907ED36-99B9-44FF-82D2-3FCE5D1E106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Raffinare i dati</a:t>
          </a:r>
        </a:p>
      </dgm:t>
    </dgm:pt>
    <dgm:pt modelId="{F9F00F8E-08AC-487E-AC03-8C3F5672A78E}" type="parTrans" cxnId="{0F98E9E8-9D32-48D4-955E-16D2658A2CE3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982719B5-82C0-42BA-B0E4-529DE352435D}" type="sibTrans" cxnId="{0F98E9E8-9D32-48D4-955E-16D2658A2CE3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BF662452-1C81-432D-98C3-400A3E9CCA0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Informazioni Servizi Zona</a:t>
          </a:r>
        </a:p>
      </dgm:t>
    </dgm:pt>
    <dgm:pt modelId="{B0A11D00-70AE-4027-BDB1-FB7ADE2744E1}" type="parTrans" cxnId="{0B7AB5B8-B340-4CB0-BF07-FDE4EE0C5520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32F7C50F-7B9C-4DEB-ADD7-556E9F62CCFC}" type="sibTrans" cxnId="{0B7AB5B8-B340-4CB0-BF07-FDE4EE0C5520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1E033E11-0430-4C9C-8EDF-B493D77D971C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Informazioni Misure Nazionali</a:t>
          </a:r>
        </a:p>
        <a:p>
          <a:r>
            <a:rPr lang="it-IT" sz="700" baseline="0" dirty="0">
              <a:solidFill>
                <a:schemeClr val="bg1"/>
              </a:solidFill>
              <a:latin typeface="Arial Black" panose="020B0A04020102020204" pitchFamily="34" charset="0"/>
            </a:rPr>
            <a:t>(INPS ecc.)</a:t>
          </a:r>
        </a:p>
      </dgm:t>
    </dgm:pt>
    <dgm:pt modelId="{BB513C4A-876E-48D4-87B5-6DB72CF941A4}" type="parTrans" cxnId="{3D2DB64A-CA3B-4472-9EA8-5329B75901D7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ED7245D-E2F2-4FCF-9180-25A80103891C}" type="sibTrans" cxnId="{3D2DB64A-CA3B-4472-9EA8-5329B75901D7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580145F-33CA-4CFD-9322-8ACBB274837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Superare i Silos</a:t>
          </a:r>
        </a:p>
        <a:p>
          <a:r>
            <a:rPr lang="it-IT" sz="800" baseline="0" dirty="0">
              <a:solidFill>
                <a:schemeClr val="bg1"/>
              </a:solidFill>
              <a:latin typeface="Arial Black" panose="020B0A04020102020204" pitchFamily="34" charset="0"/>
            </a:rPr>
            <a:t>(Cronicità)</a:t>
          </a:r>
        </a:p>
      </dgm:t>
    </dgm:pt>
    <dgm:pt modelId="{B248F782-927B-4E1D-82C3-AF4D2A7F1D5B}" type="parTrans" cxnId="{46C00462-FD6D-4191-B780-59D64F3D9548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007A24A4-FC69-4A6C-825B-D915544AA866}" type="sibTrans" cxnId="{46C00462-FD6D-4191-B780-59D64F3D9548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159FD45C-DA4C-4D8A-AB7A-8BFB4A844AE8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Superare le Prestazioni per andare verso la Presa in Carico</a:t>
          </a:r>
        </a:p>
      </dgm:t>
    </dgm:pt>
    <dgm:pt modelId="{7D42F167-B5BD-40F7-932F-231F3FEE2CBB}" type="parTrans" cxnId="{1DF9D295-589A-4A86-B318-FCE79293D6BC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C3F264B9-FB50-4C04-A0F3-EF3508810D51}" type="sibTrans" cxnId="{1DF9D295-589A-4A86-B318-FCE79293D6BC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51EEC82D-CD1F-44E3-810C-2D237DC4EF9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Telemedicina</a:t>
          </a:r>
        </a:p>
      </dgm:t>
    </dgm:pt>
    <dgm:pt modelId="{7B144DFD-1916-480F-A6B4-4E23ED3D86D6}" type="parTrans" cxnId="{6C771B14-ECB9-4F50-BF79-65F4D1862508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D66E6EB5-6ECE-444D-97C8-05E80F0C0648}" type="sibTrans" cxnId="{6C771B14-ECB9-4F50-BF79-65F4D1862508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E570A453-4273-457E-9117-BC8BEBFFBB9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Accessi Programmati</a:t>
          </a:r>
        </a:p>
      </dgm:t>
    </dgm:pt>
    <dgm:pt modelId="{12F4A22C-5279-4C9C-A66C-2F98A7F614D5}" type="parTrans" cxnId="{B6E160C1-BA2B-4CB1-A348-B41F8C9B7C6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CE65F7C9-54A7-4D8A-8E8D-26ECADF111C4}" type="sibTrans" cxnId="{B6E160C1-BA2B-4CB1-A348-B41F8C9B7C6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FBE8854A-F10D-42E9-B27E-86BF595CC97C}">
      <dgm:prSet custT="1"/>
      <dgm:spPr/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Affinare le tecnologie</a:t>
          </a:r>
        </a:p>
      </dgm:t>
    </dgm:pt>
    <dgm:pt modelId="{C2D647BC-CFDE-44AB-8F5A-6E4445559845}" type="parTrans" cxnId="{8B73EE81-A0E2-4CAB-980E-9EF89D50E22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8341078E-63C0-4F2C-9A2B-0AFE414BAB21}" type="sibTrans" cxnId="{8B73EE81-A0E2-4CAB-980E-9EF89D50E22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7BA67393-C9C5-433E-AD97-BFEFBE3F0624}">
      <dgm:prSet custT="1"/>
      <dgm:spPr/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Prestazioni Infermieristiche</a:t>
          </a:r>
        </a:p>
      </dgm:t>
    </dgm:pt>
    <dgm:pt modelId="{1B691AA9-5117-4CDA-88FC-C3B5EF00B33B}" type="parTrans" cxnId="{AA332A6B-5C5D-48CF-AB67-3CDF69E2C38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D0E6093A-A152-42DE-B055-64D29F23ADB5}" type="sibTrans" cxnId="{AA332A6B-5C5D-48CF-AB67-3CDF69E2C386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50BEC54A-2842-462E-B8EC-B6D742C6CBF1}">
      <dgm:prSet custT="1"/>
      <dgm:spPr/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Accesso e Asimmetrie</a:t>
          </a:r>
        </a:p>
      </dgm:t>
    </dgm:pt>
    <dgm:pt modelId="{6B050FB9-C8A9-4660-BE8F-2C6577883412}" type="parTrans" cxnId="{0A084BD0-4DE7-48FC-B5B9-BBE632856CA4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E5CC18F6-CC8F-4D96-81CD-B522522C0232}" type="sibTrans" cxnId="{0A084BD0-4DE7-48FC-B5B9-BBE632856CA4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6259440F-2353-47A5-9991-201BFA6860AB}">
      <dgm:prSet custT="1"/>
      <dgm:spPr/>
      <dgm:t>
        <a:bodyPr/>
        <a:lstStyle/>
        <a:p>
          <a:r>
            <a:rPr lang="it-IT" sz="1000" baseline="0" dirty="0">
              <a:solidFill>
                <a:schemeClr val="bg1"/>
              </a:solidFill>
              <a:latin typeface="Arial Black" panose="020B0A04020102020204" pitchFamily="34" charset="0"/>
            </a:rPr>
            <a:t>Difficoltà nell’assistenza a domicilio</a:t>
          </a:r>
        </a:p>
      </dgm:t>
    </dgm:pt>
    <dgm:pt modelId="{F6A66820-D62E-4B6F-B2D3-FF0FA9C1FFED}" type="parTrans" cxnId="{E5FFF7CB-BB8E-4D36-B307-6AD04926285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395BE15-A464-4EEB-9A22-34D038D3DAE0}" type="sibTrans" cxnId="{E5FFF7CB-BB8E-4D36-B307-6AD049262859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24897714-1249-479D-B895-52584AAA4BA7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Conoscenza dei Servizi nelle Reti di comunità</a:t>
          </a:r>
        </a:p>
      </dgm:t>
    </dgm:pt>
    <dgm:pt modelId="{CCE84F97-5109-4684-87DB-19FACE8A8242}" type="sibTrans" cxnId="{A7BA76EC-DD71-4302-AF40-B4F3E29D9F35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5F78BF10-BB8D-4A4E-BE74-B34891504936}" type="parTrans" cxnId="{A7BA76EC-DD71-4302-AF40-B4F3E29D9F35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E9A9948-7D01-45BB-9976-4A89399D3784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Integrazione</a:t>
          </a:r>
        </a:p>
      </dgm:t>
    </dgm:pt>
    <dgm:pt modelId="{142DEE82-3BD1-4846-A017-E21B1DC11FFF}" type="sibTrans" cxnId="{F7770845-424C-48FB-A34D-915B15D0A7BC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166B6DF5-7271-403F-AB5F-AA4F51A1148F}" type="parTrans" cxnId="{F7770845-424C-48FB-A34D-915B15D0A7BC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EB12565-2C54-44C4-B27E-9CB299A35C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Coordinamento tra gli strumenti</a:t>
          </a:r>
        </a:p>
      </dgm:t>
    </dgm:pt>
    <dgm:pt modelId="{156930EC-D0F4-4362-9A2C-054B2F4221E2}" type="sibTrans" cxnId="{2B1371DB-EAC1-444C-97F1-54A19AB8EC24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96D01AD3-0B20-4DAD-B5D3-6B38BA15D505}" type="parTrans" cxnId="{2B1371DB-EAC1-444C-97F1-54A19AB8EC24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E3A559CC-5651-4D15-9D21-94F231565F6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Povertà</a:t>
          </a:r>
        </a:p>
        <a:p>
          <a:r>
            <a:rPr lang="it-IT" sz="1050" baseline="0" dirty="0">
              <a:solidFill>
                <a:schemeClr val="bg1"/>
              </a:solidFill>
              <a:latin typeface="Arial Black" panose="020B0A04020102020204" pitchFamily="34" charset="0"/>
            </a:rPr>
            <a:t>Sanitaria</a:t>
          </a:r>
        </a:p>
      </dgm:t>
    </dgm:pt>
    <dgm:pt modelId="{06A7EAB0-A634-432A-88DE-A0B25944EBD6}" type="sibTrans" cxnId="{F39F1A35-1D64-45DC-873B-7B7635B8454E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057B0F19-24F4-4A51-BE21-020A9EC50A71}" type="parTrans" cxnId="{F39F1A35-1D64-45DC-873B-7B7635B8454E}">
      <dgm:prSet/>
      <dgm:spPr/>
      <dgm:t>
        <a:bodyPr/>
        <a:lstStyle/>
        <a:p>
          <a:endParaRPr lang="it-IT" sz="1000" baseline="0">
            <a:solidFill>
              <a:schemeClr val="bg1"/>
            </a:solidFill>
            <a:latin typeface="Arial Black" panose="020B0A04020102020204" pitchFamily="34" charset="0"/>
          </a:endParaRPr>
        </a:p>
      </dgm:t>
    </dgm:pt>
    <dgm:pt modelId="{A9755100-4EC5-41D6-B35C-2CDE739E0E90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Orientamento ai Bisogni</a:t>
          </a:r>
        </a:p>
      </dgm:t>
    </dgm:pt>
    <dgm:pt modelId="{EA8325AE-3E71-45AF-8581-3B9DF529164D}" type="parTrans" cxnId="{7E8634D2-2740-432D-8536-B0D6411EC0E1}">
      <dgm:prSet/>
      <dgm:spPr/>
      <dgm:t>
        <a:bodyPr/>
        <a:lstStyle/>
        <a:p>
          <a:endParaRPr lang="it-IT" sz="1400"/>
        </a:p>
      </dgm:t>
    </dgm:pt>
    <dgm:pt modelId="{2B105001-7D37-4A58-A003-BA301F416731}" type="sibTrans" cxnId="{7E8634D2-2740-432D-8536-B0D6411EC0E1}">
      <dgm:prSet/>
      <dgm:spPr/>
      <dgm:t>
        <a:bodyPr/>
        <a:lstStyle/>
        <a:p>
          <a:endParaRPr lang="it-IT" sz="1400"/>
        </a:p>
      </dgm:t>
    </dgm:pt>
    <dgm:pt modelId="{D09D2B8B-4A4A-45DA-A50A-C4B5AE439D01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Funzionamento Punto Insieme e Accesso</a:t>
          </a:r>
        </a:p>
      </dgm:t>
    </dgm:pt>
    <dgm:pt modelId="{4133AEDE-D6E3-4E1C-9F79-F7F3F350E7C8}" type="parTrans" cxnId="{3E60CE0B-7A2C-4D00-9877-37B6983B544A}">
      <dgm:prSet/>
      <dgm:spPr/>
      <dgm:t>
        <a:bodyPr/>
        <a:lstStyle/>
        <a:p>
          <a:endParaRPr lang="it-IT" sz="1400"/>
        </a:p>
      </dgm:t>
    </dgm:pt>
    <dgm:pt modelId="{86A15CDF-053E-48CD-AAD4-B2FEFA42865D}" type="sibTrans" cxnId="{3E60CE0B-7A2C-4D00-9877-37B6983B544A}">
      <dgm:prSet/>
      <dgm:spPr/>
      <dgm:t>
        <a:bodyPr/>
        <a:lstStyle/>
        <a:p>
          <a:endParaRPr lang="it-IT" sz="1400"/>
        </a:p>
      </dgm:t>
    </dgm:pt>
    <dgm:pt modelId="{944D3524-738C-46A0-858C-613D9826F403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Anziani soli</a:t>
          </a:r>
        </a:p>
      </dgm:t>
    </dgm:pt>
    <dgm:pt modelId="{EBE1817C-02F1-4E46-87CD-E13B581D89B3}" type="parTrans" cxnId="{81B33BCB-4A90-4DF6-9A4C-471C8C6D2A9A}">
      <dgm:prSet/>
      <dgm:spPr/>
      <dgm:t>
        <a:bodyPr/>
        <a:lstStyle/>
        <a:p>
          <a:endParaRPr lang="it-IT" sz="1400"/>
        </a:p>
      </dgm:t>
    </dgm:pt>
    <dgm:pt modelId="{64C62785-392E-4395-A7A2-03614F88BF02}" type="sibTrans" cxnId="{81B33BCB-4A90-4DF6-9A4C-471C8C6D2A9A}">
      <dgm:prSet/>
      <dgm:spPr/>
      <dgm:t>
        <a:bodyPr/>
        <a:lstStyle/>
        <a:p>
          <a:endParaRPr lang="it-IT" sz="1400"/>
        </a:p>
      </dgm:t>
    </dgm:pt>
    <dgm:pt modelId="{A597D470-49A4-4D90-96F9-E5CFC819E054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Unitarietà di Orientamento e Accesso</a:t>
          </a:r>
        </a:p>
      </dgm:t>
    </dgm:pt>
    <dgm:pt modelId="{2F5A488A-D525-4F9E-879F-9971048FBE15}" type="parTrans" cxnId="{CBA6FCC4-8723-489E-B610-D60925A2F976}">
      <dgm:prSet/>
      <dgm:spPr/>
      <dgm:t>
        <a:bodyPr/>
        <a:lstStyle/>
        <a:p>
          <a:endParaRPr lang="it-IT" sz="1400"/>
        </a:p>
      </dgm:t>
    </dgm:pt>
    <dgm:pt modelId="{E628D856-3408-4C95-A093-9D4B60E6F3ED}" type="sibTrans" cxnId="{CBA6FCC4-8723-489E-B610-D60925A2F976}">
      <dgm:prSet/>
      <dgm:spPr/>
      <dgm:t>
        <a:bodyPr/>
        <a:lstStyle/>
        <a:p>
          <a:endParaRPr lang="it-IT" sz="1400"/>
        </a:p>
      </dgm:t>
    </dgm:pt>
    <dgm:pt modelId="{C0F90D95-4B6F-4DE6-BA13-F78A8422A22D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Tutela e Addestramento</a:t>
          </a:r>
        </a:p>
      </dgm:t>
    </dgm:pt>
    <dgm:pt modelId="{5B23C693-9BBB-403B-99E5-528F50E5C48C}" type="parTrans" cxnId="{75C4FE59-A86C-49A6-A138-7A89327441A9}">
      <dgm:prSet/>
      <dgm:spPr/>
      <dgm:t>
        <a:bodyPr/>
        <a:lstStyle/>
        <a:p>
          <a:endParaRPr lang="it-IT" sz="1400"/>
        </a:p>
      </dgm:t>
    </dgm:pt>
    <dgm:pt modelId="{BE80CF56-7627-461B-8FA8-191363C09CD7}" type="sibTrans" cxnId="{75C4FE59-A86C-49A6-A138-7A89327441A9}">
      <dgm:prSet/>
      <dgm:spPr/>
      <dgm:t>
        <a:bodyPr/>
        <a:lstStyle/>
        <a:p>
          <a:endParaRPr lang="it-IT" sz="1400"/>
        </a:p>
      </dgm:t>
    </dgm:pt>
    <dgm:pt modelId="{AE5A9E7F-5D12-41CE-96BB-EFA7B2798EEC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Accesso Telefonico</a:t>
          </a:r>
        </a:p>
      </dgm:t>
    </dgm:pt>
    <dgm:pt modelId="{425AD235-8B4B-404E-9E5B-0F25B858A815}" type="parTrans" cxnId="{31634195-6DD6-4542-94D3-AA862380E8CA}">
      <dgm:prSet/>
      <dgm:spPr/>
      <dgm:t>
        <a:bodyPr/>
        <a:lstStyle/>
        <a:p>
          <a:endParaRPr lang="it-IT" sz="1400"/>
        </a:p>
      </dgm:t>
    </dgm:pt>
    <dgm:pt modelId="{2EA66E88-3E69-4567-9D31-4135A844CC11}" type="sibTrans" cxnId="{31634195-6DD6-4542-94D3-AA862380E8CA}">
      <dgm:prSet/>
      <dgm:spPr/>
      <dgm:t>
        <a:bodyPr/>
        <a:lstStyle/>
        <a:p>
          <a:endParaRPr lang="it-IT" sz="1400"/>
        </a:p>
      </dgm:t>
    </dgm:pt>
    <dgm:pt modelId="{B3C44D3A-5738-4EF6-9461-8B28C0D0C2E1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Supporto</a:t>
          </a:r>
        </a:p>
      </dgm:t>
    </dgm:pt>
    <dgm:pt modelId="{2B011E14-900C-4851-A8C5-277F0843DE96}" type="parTrans" cxnId="{FC593BAD-A2C5-434F-A01F-BF814410C9E3}">
      <dgm:prSet/>
      <dgm:spPr/>
      <dgm:t>
        <a:bodyPr/>
        <a:lstStyle/>
        <a:p>
          <a:endParaRPr lang="it-IT" sz="1400"/>
        </a:p>
      </dgm:t>
    </dgm:pt>
    <dgm:pt modelId="{801B1792-CB2D-4481-8F47-076E8907654C}" type="sibTrans" cxnId="{FC593BAD-A2C5-434F-A01F-BF814410C9E3}">
      <dgm:prSet/>
      <dgm:spPr/>
      <dgm:t>
        <a:bodyPr/>
        <a:lstStyle/>
        <a:p>
          <a:endParaRPr lang="it-IT" sz="1400"/>
        </a:p>
      </dgm:t>
    </dgm:pt>
    <dgm:pt modelId="{D1777A69-A21F-4D10-9B83-6234D8EFBB85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Persona al Centro</a:t>
          </a:r>
        </a:p>
        <a:p>
          <a:r>
            <a:rPr lang="it-IT" sz="800" dirty="0">
              <a:latin typeface="Arial Black" panose="020B0A04020102020204" pitchFamily="34" charset="0"/>
            </a:rPr>
            <a:t>(Come fare?)</a:t>
          </a:r>
        </a:p>
      </dgm:t>
    </dgm:pt>
    <dgm:pt modelId="{AA6F328D-8F01-47F9-B8D3-9AB48971B3C7}" type="parTrans" cxnId="{6C42F0DF-E194-48B3-8406-2FB9468CB973}">
      <dgm:prSet/>
      <dgm:spPr/>
      <dgm:t>
        <a:bodyPr/>
        <a:lstStyle/>
        <a:p>
          <a:endParaRPr lang="it-IT" sz="1400"/>
        </a:p>
      </dgm:t>
    </dgm:pt>
    <dgm:pt modelId="{B7905A62-653E-4BD0-BA2C-0003E35BD9CB}" type="sibTrans" cxnId="{6C42F0DF-E194-48B3-8406-2FB9468CB973}">
      <dgm:prSet/>
      <dgm:spPr/>
      <dgm:t>
        <a:bodyPr/>
        <a:lstStyle/>
        <a:p>
          <a:endParaRPr lang="it-IT" sz="1400"/>
        </a:p>
      </dgm:t>
    </dgm:pt>
    <dgm:pt modelId="{C394663C-C0A2-4FE7-8962-8B605B52D56F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Consulenza e Supporto</a:t>
          </a:r>
        </a:p>
      </dgm:t>
    </dgm:pt>
    <dgm:pt modelId="{7C0FC677-8D5A-4785-A723-F0D0FC14F9D8}" type="parTrans" cxnId="{7E026BBF-5ABC-4391-9C46-127761674718}">
      <dgm:prSet/>
      <dgm:spPr/>
      <dgm:t>
        <a:bodyPr/>
        <a:lstStyle/>
        <a:p>
          <a:endParaRPr lang="it-IT" sz="1400"/>
        </a:p>
      </dgm:t>
    </dgm:pt>
    <dgm:pt modelId="{A2B7C3D8-EEB8-4C6E-9A20-4BD798F17574}" type="sibTrans" cxnId="{7E026BBF-5ABC-4391-9C46-127761674718}">
      <dgm:prSet/>
      <dgm:spPr/>
      <dgm:t>
        <a:bodyPr/>
        <a:lstStyle/>
        <a:p>
          <a:endParaRPr lang="it-IT" sz="1400"/>
        </a:p>
      </dgm:t>
    </dgm:pt>
    <dgm:pt modelId="{35BB1042-FA20-46BF-B0CB-83632BE79979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Districarsi tra i servizi</a:t>
          </a:r>
        </a:p>
      </dgm:t>
    </dgm:pt>
    <dgm:pt modelId="{93A83CE7-EE8C-48CC-87EF-C87A7CC2BDD1}" type="parTrans" cxnId="{4D292AA2-9054-4F04-B05F-A43636766A5E}">
      <dgm:prSet/>
      <dgm:spPr/>
      <dgm:t>
        <a:bodyPr/>
        <a:lstStyle/>
        <a:p>
          <a:endParaRPr lang="it-IT" sz="1400"/>
        </a:p>
      </dgm:t>
    </dgm:pt>
    <dgm:pt modelId="{BC3FADD8-AB86-49E7-98C9-4CCE89799240}" type="sibTrans" cxnId="{4D292AA2-9054-4F04-B05F-A43636766A5E}">
      <dgm:prSet/>
      <dgm:spPr/>
      <dgm:t>
        <a:bodyPr/>
        <a:lstStyle/>
        <a:p>
          <a:endParaRPr lang="it-IT" sz="1400"/>
        </a:p>
      </dgm:t>
    </dgm:pt>
    <dgm:pt modelId="{F119A761-F7DE-4D3B-9A75-E4F8DB825ECC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Sanità </a:t>
          </a:r>
        </a:p>
        <a:p>
          <a:r>
            <a:rPr lang="it-IT" sz="1000" dirty="0">
              <a:latin typeface="Arial Black" panose="020B0A04020102020204" pitchFamily="34" charset="0"/>
            </a:rPr>
            <a:t>d’Iniziativa</a:t>
          </a:r>
        </a:p>
      </dgm:t>
    </dgm:pt>
    <dgm:pt modelId="{BE2E686F-D34A-4CFB-A91C-CA01C0C610F9}" type="parTrans" cxnId="{A0F265F6-C11D-45EA-8ABC-708A908A2930}">
      <dgm:prSet/>
      <dgm:spPr/>
      <dgm:t>
        <a:bodyPr/>
        <a:lstStyle/>
        <a:p>
          <a:endParaRPr lang="it-IT" sz="1400"/>
        </a:p>
      </dgm:t>
    </dgm:pt>
    <dgm:pt modelId="{473CBD37-72EB-4B8A-AA89-9C0BBA2933A4}" type="sibTrans" cxnId="{A0F265F6-C11D-45EA-8ABC-708A908A2930}">
      <dgm:prSet/>
      <dgm:spPr/>
      <dgm:t>
        <a:bodyPr/>
        <a:lstStyle/>
        <a:p>
          <a:endParaRPr lang="it-IT" sz="1400"/>
        </a:p>
      </dgm:t>
    </dgm:pt>
    <dgm:pt modelId="{73DA9CC3-0EA1-406A-8649-A717EF59CC1A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Infermieri di Famiglia e Comunità</a:t>
          </a:r>
        </a:p>
      </dgm:t>
    </dgm:pt>
    <dgm:pt modelId="{F43E8013-F3C9-4699-AF54-BC03FC1FC987}" type="parTrans" cxnId="{49FD0FAC-933A-47A3-B513-B735BCEFD90A}">
      <dgm:prSet/>
      <dgm:spPr/>
      <dgm:t>
        <a:bodyPr/>
        <a:lstStyle/>
        <a:p>
          <a:endParaRPr lang="it-IT" sz="1400"/>
        </a:p>
      </dgm:t>
    </dgm:pt>
    <dgm:pt modelId="{DF747009-2CC4-4B75-8A0F-0F3610D6D3F7}" type="sibTrans" cxnId="{49FD0FAC-933A-47A3-B513-B735BCEFD90A}">
      <dgm:prSet/>
      <dgm:spPr/>
      <dgm:t>
        <a:bodyPr/>
        <a:lstStyle/>
        <a:p>
          <a:endParaRPr lang="it-IT" sz="1400"/>
        </a:p>
      </dgm:t>
    </dgm:pt>
    <dgm:pt modelId="{071127F3-9686-4EFA-B946-DDF33CEC03C9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Capacitazione nucleo familiare</a:t>
          </a:r>
        </a:p>
      </dgm:t>
    </dgm:pt>
    <dgm:pt modelId="{965AC05C-3411-4BDD-BC47-7C14B83F7A7A}" type="parTrans" cxnId="{D9750EC5-32AE-48C0-ABDC-CD202303A154}">
      <dgm:prSet/>
      <dgm:spPr/>
      <dgm:t>
        <a:bodyPr/>
        <a:lstStyle/>
        <a:p>
          <a:endParaRPr lang="it-IT" sz="1400"/>
        </a:p>
      </dgm:t>
    </dgm:pt>
    <dgm:pt modelId="{31FE2F66-6DF4-4F34-B73B-C53BD6D9608E}" type="sibTrans" cxnId="{D9750EC5-32AE-48C0-ABDC-CD202303A154}">
      <dgm:prSet/>
      <dgm:spPr/>
      <dgm:t>
        <a:bodyPr/>
        <a:lstStyle/>
        <a:p>
          <a:endParaRPr lang="it-IT" sz="1400"/>
        </a:p>
      </dgm:t>
    </dgm:pt>
    <dgm:pt modelId="{5BB051DD-29AD-4CF7-8265-F9FD58D6A341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Anticipare Dimissioni Ospedaliere</a:t>
          </a:r>
        </a:p>
      </dgm:t>
    </dgm:pt>
    <dgm:pt modelId="{2403369A-C851-47A7-911D-96D8D5FFE008}" type="parTrans" cxnId="{42802FCC-548C-4D6E-B62B-F33BAD3C4D11}">
      <dgm:prSet/>
      <dgm:spPr/>
      <dgm:t>
        <a:bodyPr/>
        <a:lstStyle/>
        <a:p>
          <a:endParaRPr lang="it-IT" sz="1400"/>
        </a:p>
      </dgm:t>
    </dgm:pt>
    <dgm:pt modelId="{180F5670-D814-42A2-AA00-635A268AF0C2}" type="sibTrans" cxnId="{42802FCC-548C-4D6E-B62B-F33BAD3C4D11}">
      <dgm:prSet/>
      <dgm:spPr/>
      <dgm:t>
        <a:bodyPr/>
        <a:lstStyle/>
        <a:p>
          <a:endParaRPr lang="it-IT" sz="1400"/>
        </a:p>
      </dgm:t>
    </dgm:pt>
    <dgm:pt modelId="{1E276867-5EE3-4637-81D6-14E3DD126783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Esperienze dei Cittadini</a:t>
          </a:r>
        </a:p>
      </dgm:t>
    </dgm:pt>
    <dgm:pt modelId="{76CB65FD-39E8-4644-928B-D343106BFDD8}" type="parTrans" cxnId="{0837C4C5-5B67-4EC0-9D5B-7180BA834ACD}">
      <dgm:prSet/>
      <dgm:spPr/>
      <dgm:t>
        <a:bodyPr/>
        <a:lstStyle/>
        <a:p>
          <a:endParaRPr lang="it-IT" sz="1400"/>
        </a:p>
      </dgm:t>
    </dgm:pt>
    <dgm:pt modelId="{9B091372-DF2A-45B4-80C0-9A9891AA0460}" type="sibTrans" cxnId="{0837C4C5-5B67-4EC0-9D5B-7180BA834ACD}">
      <dgm:prSet/>
      <dgm:spPr/>
      <dgm:t>
        <a:bodyPr/>
        <a:lstStyle/>
        <a:p>
          <a:endParaRPr lang="it-IT" sz="1400"/>
        </a:p>
      </dgm:t>
    </dgm:pt>
    <dgm:pt modelId="{FD4F5B18-13A9-418D-95AF-BCE6663FDFD9}">
      <dgm:prSet custT="1"/>
      <dgm:spPr/>
      <dgm:t>
        <a:bodyPr/>
        <a:lstStyle/>
        <a:p>
          <a:r>
            <a:rPr lang="it-IT" sz="1050" dirty="0">
              <a:latin typeface="Arial Black" panose="020B0A04020102020204" pitchFamily="34" charset="0"/>
            </a:rPr>
            <a:t>Anziani Fragili</a:t>
          </a:r>
        </a:p>
      </dgm:t>
    </dgm:pt>
    <dgm:pt modelId="{C714D737-046E-4016-9825-A0E9A3EEBB4F}" type="parTrans" cxnId="{ACD5C0C6-D6AD-455E-AEC1-26E10E06AC8F}">
      <dgm:prSet/>
      <dgm:spPr/>
      <dgm:t>
        <a:bodyPr/>
        <a:lstStyle/>
        <a:p>
          <a:endParaRPr lang="it-IT" sz="1400"/>
        </a:p>
      </dgm:t>
    </dgm:pt>
    <dgm:pt modelId="{F77DE07F-520A-41DD-9758-C0581256DC22}" type="sibTrans" cxnId="{ACD5C0C6-D6AD-455E-AEC1-26E10E06AC8F}">
      <dgm:prSet/>
      <dgm:spPr/>
      <dgm:t>
        <a:bodyPr/>
        <a:lstStyle/>
        <a:p>
          <a:endParaRPr lang="it-IT" sz="1400"/>
        </a:p>
      </dgm:t>
    </dgm:pt>
    <dgm:pt modelId="{5699C3AB-7D02-4FC9-B771-9E9FF944F80C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Prevenzione</a:t>
          </a:r>
        </a:p>
        <a:p>
          <a:r>
            <a:rPr lang="it-IT" sz="1000" dirty="0">
              <a:latin typeface="Arial Black" panose="020B0A04020102020204" pitchFamily="34" charset="0"/>
            </a:rPr>
            <a:t>Deficit Cognitivo</a:t>
          </a:r>
        </a:p>
      </dgm:t>
    </dgm:pt>
    <dgm:pt modelId="{C9881EE2-AE70-438A-8138-6FB8014E3C89}" type="parTrans" cxnId="{1F552685-57D5-4D42-9E07-21578A4CEC37}">
      <dgm:prSet/>
      <dgm:spPr/>
      <dgm:t>
        <a:bodyPr/>
        <a:lstStyle/>
        <a:p>
          <a:endParaRPr lang="it-IT" sz="1400"/>
        </a:p>
      </dgm:t>
    </dgm:pt>
    <dgm:pt modelId="{BF759574-5406-4465-9568-D5B7667066D4}" type="sibTrans" cxnId="{1F552685-57D5-4D42-9E07-21578A4CEC37}">
      <dgm:prSet/>
      <dgm:spPr/>
      <dgm:t>
        <a:bodyPr/>
        <a:lstStyle/>
        <a:p>
          <a:endParaRPr lang="it-IT" sz="1400"/>
        </a:p>
      </dgm:t>
    </dgm:pt>
    <dgm:pt modelId="{674AB734-D362-4957-8300-C0797E4F0D3A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Solitudine della Domiciliarità</a:t>
          </a:r>
        </a:p>
      </dgm:t>
    </dgm:pt>
    <dgm:pt modelId="{F8554CE0-34B1-4654-B139-56646DE02494}" type="parTrans" cxnId="{74350A78-6AA6-4E5F-AFA7-B383F5D41F9A}">
      <dgm:prSet/>
      <dgm:spPr/>
      <dgm:t>
        <a:bodyPr/>
        <a:lstStyle/>
        <a:p>
          <a:endParaRPr lang="it-IT" sz="1400"/>
        </a:p>
      </dgm:t>
    </dgm:pt>
    <dgm:pt modelId="{F7B4F3B2-E399-4048-BA77-31F6DE58FB73}" type="sibTrans" cxnId="{74350A78-6AA6-4E5F-AFA7-B383F5D41F9A}">
      <dgm:prSet/>
      <dgm:spPr/>
      <dgm:t>
        <a:bodyPr/>
        <a:lstStyle/>
        <a:p>
          <a:endParaRPr lang="it-IT" sz="1400"/>
        </a:p>
      </dgm:t>
    </dgm:pt>
    <dgm:pt modelId="{61135EBC-0644-4DCC-B1BB-3960F0BBD4F6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Ruolo della Rete Familiare</a:t>
          </a:r>
        </a:p>
      </dgm:t>
    </dgm:pt>
    <dgm:pt modelId="{62816B51-F893-47AD-A089-75DE968887EF}" type="parTrans" cxnId="{F7A93E5F-DF41-479C-9A7A-5805E847F86C}">
      <dgm:prSet/>
      <dgm:spPr/>
      <dgm:t>
        <a:bodyPr/>
        <a:lstStyle/>
        <a:p>
          <a:endParaRPr lang="it-IT" sz="1400"/>
        </a:p>
      </dgm:t>
    </dgm:pt>
    <dgm:pt modelId="{1DCE37DA-C64E-43C7-847E-8FE29EB664E9}" type="sibTrans" cxnId="{F7A93E5F-DF41-479C-9A7A-5805E847F86C}">
      <dgm:prSet/>
      <dgm:spPr/>
      <dgm:t>
        <a:bodyPr/>
        <a:lstStyle/>
        <a:p>
          <a:endParaRPr lang="it-IT" sz="1400"/>
        </a:p>
      </dgm:t>
    </dgm:pt>
    <dgm:pt modelId="{D2480437-7338-40FC-853C-3D03EA34A55B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Equipe tra pubblico e Privato</a:t>
          </a:r>
        </a:p>
      </dgm:t>
    </dgm:pt>
    <dgm:pt modelId="{684054CE-6453-45EF-897A-79DDE3C18B32}" type="parTrans" cxnId="{6C39E261-B46A-4F9D-B138-FCD32EC3708C}">
      <dgm:prSet/>
      <dgm:spPr/>
      <dgm:t>
        <a:bodyPr/>
        <a:lstStyle/>
        <a:p>
          <a:endParaRPr lang="it-IT" sz="1400"/>
        </a:p>
      </dgm:t>
    </dgm:pt>
    <dgm:pt modelId="{F0AF0C54-DA39-472A-B65E-DF0FB1550FDC}" type="sibTrans" cxnId="{6C39E261-B46A-4F9D-B138-FCD32EC3708C}">
      <dgm:prSet/>
      <dgm:spPr/>
      <dgm:t>
        <a:bodyPr/>
        <a:lstStyle/>
        <a:p>
          <a:endParaRPr lang="it-IT" sz="1400"/>
        </a:p>
      </dgm:t>
    </dgm:pt>
    <dgm:pt modelId="{13464049-FB19-4BAA-8029-3A9AFF715B67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Socializzazione</a:t>
          </a:r>
        </a:p>
      </dgm:t>
    </dgm:pt>
    <dgm:pt modelId="{0D988535-F7E1-487A-AE88-4FF340E515EE}" type="parTrans" cxnId="{46C20092-E3C3-4506-AAF8-8CE0330F198D}">
      <dgm:prSet/>
      <dgm:spPr/>
      <dgm:t>
        <a:bodyPr/>
        <a:lstStyle/>
        <a:p>
          <a:endParaRPr lang="it-IT" sz="1400"/>
        </a:p>
      </dgm:t>
    </dgm:pt>
    <dgm:pt modelId="{652CBBB4-2448-4DFF-8F07-D7BCF137FAA5}" type="sibTrans" cxnId="{46C20092-E3C3-4506-AAF8-8CE0330F198D}">
      <dgm:prSet/>
      <dgm:spPr/>
      <dgm:t>
        <a:bodyPr/>
        <a:lstStyle/>
        <a:p>
          <a:endParaRPr lang="it-IT" sz="1400"/>
        </a:p>
      </dgm:t>
    </dgm:pt>
    <dgm:pt modelId="{90FB03BF-143D-492F-B9C4-E8E34A7221B2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Comporre Quadro delle Relazioni</a:t>
          </a:r>
        </a:p>
      </dgm:t>
    </dgm:pt>
    <dgm:pt modelId="{6AC85EFA-C384-4AF9-A645-8075BE37D04A}" type="parTrans" cxnId="{ADE25B80-38E4-4AEA-8840-53474DEB82DB}">
      <dgm:prSet/>
      <dgm:spPr/>
      <dgm:t>
        <a:bodyPr/>
        <a:lstStyle/>
        <a:p>
          <a:endParaRPr lang="it-IT" sz="1400"/>
        </a:p>
      </dgm:t>
    </dgm:pt>
    <dgm:pt modelId="{FB74244D-BBC8-432C-A141-56FEED20772A}" type="sibTrans" cxnId="{ADE25B80-38E4-4AEA-8840-53474DEB82DB}">
      <dgm:prSet/>
      <dgm:spPr/>
      <dgm:t>
        <a:bodyPr/>
        <a:lstStyle/>
        <a:p>
          <a:endParaRPr lang="it-IT" sz="1400"/>
        </a:p>
      </dgm:t>
    </dgm:pt>
    <dgm:pt modelId="{716511F2-A9E3-4C00-93C8-2C1DB3B82BB0}">
      <dgm:prSet custT="1"/>
      <dgm:spPr/>
      <dgm:t>
        <a:bodyPr/>
        <a:lstStyle/>
        <a:p>
          <a:r>
            <a:rPr lang="it-IT" sz="800" dirty="0">
              <a:latin typeface="Arial Black" panose="020B0A04020102020204" pitchFamily="34" charset="0"/>
            </a:rPr>
            <a:t>Mantenimento Capacità Residue</a:t>
          </a:r>
        </a:p>
      </dgm:t>
    </dgm:pt>
    <dgm:pt modelId="{095C6BB5-9357-474A-8810-D4B1A974446F}" type="parTrans" cxnId="{63CC4A14-08EC-4595-8182-489C1E731885}">
      <dgm:prSet/>
      <dgm:spPr/>
      <dgm:t>
        <a:bodyPr/>
        <a:lstStyle/>
        <a:p>
          <a:endParaRPr lang="it-IT" sz="1400"/>
        </a:p>
      </dgm:t>
    </dgm:pt>
    <dgm:pt modelId="{527116CB-78F0-4295-AE50-635C84738C3B}" type="sibTrans" cxnId="{63CC4A14-08EC-4595-8182-489C1E731885}">
      <dgm:prSet/>
      <dgm:spPr/>
      <dgm:t>
        <a:bodyPr/>
        <a:lstStyle/>
        <a:p>
          <a:endParaRPr lang="it-IT" sz="1400"/>
        </a:p>
      </dgm:t>
    </dgm:pt>
    <dgm:pt modelId="{04643E5D-755C-49B3-AAC4-9C9166B5D677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Operatori Privato Sociale </a:t>
          </a:r>
        </a:p>
      </dgm:t>
    </dgm:pt>
    <dgm:pt modelId="{796E84DD-594D-4261-A76C-EB522C0CEB9D}" type="parTrans" cxnId="{3DD59B5E-8D4E-4F93-BAD1-9E4567FEBC51}">
      <dgm:prSet/>
      <dgm:spPr/>
      <dgm:t>
        <a:bodyPr/>
        <a:lstStyle/>
        <a:p>
          <a:endParaRPr lang="it-IT" sz="1400"/>
        </a:p>
      </dgm:t>
    </dgm:pt>
    <dgm:pt modelId="{13673819-BB3F-4E70-95A7-17A53720A6E6}" type="sibTrans" cxnId="{3DD59B5E-8D4E-4F93-BAD1-9E4567FEBC51}">
      <dgm:prSet/>
      <dgm:spPr/>
      <dgm:t>
        <a:bodyPr/>
        <a:lstStyle/>
        <a:p>
          <a:endParaRPr lang="it-IT" sz="1400"/>
        </a:p>
      </dgm:t>
    </dgm:pt>
    <dgm:pt modelId="{104F0FC1-BDB0-44B0-90CE-FD899431717D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Ascolto e Accompagnamento</a:t>
          </a:r>
        </a:p>
      </dgm:t>
    </dgm:pt>
    <dgm:pt modelId="{B42AC0B3-3B7F-4E34-9329-E20128F162A2}" type="parTrans" cxnId="{941754C4-BD18-4051-9DB5-DDD1074AC612}">
      <dgm:prSet/>
      <dgm:spPr/>
      <dgm:t>
        <a:bodyPr/>
        <a:lstStyle/>
        <a:p>
          <a:endParaRPr lang="it-IT" sz="1400"/>
        </a:p>
      </dgm:t>
    </dgm:pt>
    <dgm:pt modelId="{9DDAB6A2-FE3F-4AD0-9213-4557517DF258}" type="sibTrans" cxnId="{941754C4-BD18-4051-9DB5-DDD1074AC612}">
      <dgm:prSet/>
      <dgm:spPr/>
      <dgm:t>
        <a:bodyPr/>
        <a:lstStyle/>
        <a:p>
          <a:endParaRPr lang="it-IT" sz="1400"/>
        </a:p>
      </dgm:t>
    </dgm:pt>
    <dgm:pt modelId="{4277AEBB-5D73-41BA-9B5F-2A54BB14E020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Strategia Prevenzione</a:t>
          </a:r>
        </a:p>
      </dgm:t>
    </dgm:pt>
    <dgm:pt modelId="{E4291877-DB8C-4CB5-A49A-E3892E3F3C99}" type="parTrans" cxnId="{2786C76F-676E-401D-9055-245BC2F1D315}">
      <dgm:prSet/>
      <dgm:spPr/>
      <dgm:t>
        <a:bodyPr/>
        <a:lstStyle/>
        <a:p>
          <a:endParaRPr lang="it-IT" sz="1400"/>
        </a:p>
      </dgm:t>
    </dgm:pt>
    <dgm:pt modelId="{A92C2949-44A8-4884-AB3E-2D90A06BA802}" type="sibTrans" cxnId="{2786C76F-676E-401D-9055-245BC2F1D315}">
      <dgm:prSet/>
      <dgm:spPr/>
      <dgm:t>
        <a:bodyPr/>
        <a:lstStyle/>
        <a:p>
          <a:endParaRPr lang="it-IT" sz="1400"/>
        </a:p>
      </dgm:t>
    </dgm:pt>
    <dgm:pt modelId="{C4644C0C-0ED1-4E18-937F-F201E7D1B07C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Dipendenze</a:t>
          </a:r>
        </a:p>
      </dgm:t>
    </dgm:pt>
    <dgm:pt modelId="{55334373-0E2F-4D00-8AD7-4FADA7F6ACDA}" type="parTrans" cxnId="{F8A67219-A371-4C5B-AC56-C86F5497007D}">
      <dgm:prSet/>
      <dgm:spPr/>
      <dgm:t>
        <a:bodyPr/>
        <a:lstStyle/>
        <a:p>
          <a:endParaRPr lang="it-IT" sz="1600"/>
        </a:p>
      </dgm:t>
    </dgm:pt>
    <dgm:pt modelId="{A3CCEAF4-B2DD-4272-93B4-3DA98106A2C2}" type="sibTrans" cxnId="{F8A67219-A371-4C5B-AC56-C86F5497007D}">
      <dgm:prSet/>
      <dgm:spPr/>
      <dgm:t>
        <a:bodyPr/>
        <a:lstStyle/>
        <a:p>
          <a:endParaRPr lang="it-IT" sz="1600"/>
        </a:p>
      </dgm:t>
    </dgm:pt>
    <dgm:pt modelId="{CAF20291-280D-4DD1-BD62-6692D6571487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Stigma</a:t>
          </a:r>
        </a:p>
      </dgm:t>
    </dgm:pt>
    <dgm:pt modelId="{6D3692A0-61F8-4376-9490-19FAD5705189}" type="parTrans" cxnId="{F38C3E5C-0541-4102-BB50-B5421BA5B3CE}">
      <dgm:prSet/>
      <dgm:spPr/>
      <dgm:t>
        <a:bodyPr/>
        <a:lstStyle/>
        <a:p>
          <a:endParaRPr lang="it-IT" sz="1600"/>
        </a:p>
      </dgm:t>
    </dgm:pt>
    <dgm:pt modelId="{BB1177E7-F8B3-4B11-B44B-4703BA5EB2D2}" type="sibTrans" cxnId="{F38C3E5C-0541-4102-BB50-B5421BA5B3CE}">
      <dgm:prSet/>
      <dgm:spPr/>
      <dgm:t>
        <a:bodyPr/>
        <a:lstStyle/>
        <a:p>
          <a:endParaRPr lang="it-IT" sz="1600"/>
        </a:p>
      </dgm:t>
    </dgm:pt>
    <dgm:pt modelId="{97173896-F767-4525-BC79-F5DAA841C963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Invecchiamento</a:t>
          </a:r>
        </a:p>
      </dgm:t>
    </dgm:pt>
    <dgm:pt modelId="{A47E561F-E16B-46F5-B5EF-52E4C0D684D5}" type="parTrans" cxnId="{B7851739-052D-429B-8A08-00686236C0E3}">
      <dgm:prSet/>
      <dgm:spPr/>
      <dgm:t>
        <a:bodyPr/>
        <a:lstStyle/>
        <a:p>
          <a:endParaRPr lang="it-IT" sz="1600"/>
        </a:p>
      </dgm:t>
    </dgm:pt>
    <dgm:pt modelId="{9E592364-95AE-481A-9330-A3E232DDB334}" type="sibTrans" cxnId="{B7851739-052D-429B-8A08-00686236C0E3}">
      <dgm:prSet/>
      <dgm:spPr/>
      <dgm:t>
        <a:bodyPr/>
        <a:lstStyle/>
        <a:p>
          <a:endParaRPr lang="it-IT" sz="1600"/>
        </a:p>
      </dgm:t>
    </dgm:pt>
    <dgm:pt modelId="{ECA97B3D-59F6-484A-965B-2BD118A794A0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Lungo Termine</a:t>
          </a:r>
        </a:p>
      </dgm:t>
    </dgm:pt>
    <dgm:pt modelId="{CDB49D89-1C1A-45C4-A222-E5504920CE12}" type="parTrans" cxnId="{91826D0A-A694-4F57-8BE7-0A7899C807EE}">
      <dgm:prSet/>
      <dgm:spPr/>
      <dgm:t>
        <a:bodyPr/>
        <a:lstStyle/>
        <a:p>
          <a:endParaRPr lang="it-IT" sz="1600"/>
        </a:p>
      </dgm:t>
    </dgm:pt>
    <dgm:pt modelId="{5118E68E-86F1-4007-BE07-8A3DF5899161}" type="sibTrans" cxnId="{91826D0A-A694-4F57-8BE7-0A7899C807EE}">
      <dgm:prSet/>
      <dgm:spPr/>
      <dgm:t>
        <a:bodyPr/>
        <a:lstStyle/>
        <a:p>
          <a:endParaRPr lang="it-IT" sz="1600"/>
        </a:p>
      </dgm:t>
    </dgm:pt>
    <dgm:pt modelId="{920EC925-8323-4D64-83B2-91225DC41F11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Sostenibilità</a:t>
          </a:r>
        </a:p>
      </dgm:t>
    </dgm:pt>
    <dgm:pt modelId="{78045AEA-2F25-44FF-BE7D-0375DEB67B03}" type="parTrans" cxnId="{10C69FAB-2465-4E58-A4D4-E90009AFBFA7}">
      <dgm:prSet/>
      <dgm:spPr/>
      <dgm:t>
        <a:bodyPr/>
        <a:lstStyle/>
        <a:p>
          <a:endParaRPr lang="it-IT" sz="1600"/>
        </a:p>
      </dgm:t>
    </dgm:pt>
    <dgm:pt modelId="{1BE1D5A3-CE32-4B7B-A73A-DFF662E552D1}" type="sibTrans" cxnId="{10C69FAB-2465-4E58-A4D4-E90009AFBFA7}">
      <dgm:prSet/>
      <dgm:spPr/>
      <dgm:t>
        <a:bodyPr/>
        <a:lstStyle/>
        <a:p>
          <a:endParaRPr lang="it-IT" sz="1600"/>
        </a:p>
      </dgm:t>
    </dgm:pt>
    <dgm:pt modelId="{88AEA29E-1220-45B9-84DB-A05DB47DA03A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Aumentare Risorse</a:t>
          </a:r>
        </a:p>
      </dgm:t>
    </dgm:pt>
    <dgm:pt modelId="{D959AB30-103B-4152-B076-4600C40F0FE1}" type="parTrans" cxnId="{CB71D9DA-E97A-4A73-955C-C58FD1DD3F37}">
      <dgm:prSet/>
      <dgm:spPr/>
      <dgm:t>
        <a:bodyPr/>
        <a:lstStyle/>
        <a:p>
          <a:endParaRPr lang="it-IT" sz="1600"/>
        </a:p>
      </dgm:t>
    </dgm:pt>
    <dgm:pt modelId="{F05279AA-31E8-4ADB-B63D-8F829E8B864D}" type="sibTrans" cxnId="{CB71D9DA-E97A-4A73-955C-C58FD1DD3F37}">
      <dgm:prSet/>
      <dgm:spPr/>
      <dgm:t>
        <a:bodyPr/>
        <a:lstStyle/>
        <a:p>
          <a:endParaRPr lang="it-IT" sz="1600"/>
        </a:p>
      </dgm:t>
    </dgm:pt>
    <dgm:pt modelId="{87BED274-0444-486D-B305-866F8828B0BC}">
      <dgm:prSet custT="1"/>
      <dgm:spPr/>
      <dgm:t>
        <a:bodyPr/>
        <a:lstStyle/>
        <a:p>
          <a:r>
            <a:rPr lang="it-IT" sz="900" dirty="0">
              <a:latin typeface="Arial Black" panose="020B0A04020102020204" pitchFamily="34" charset="0"/>
            </a:rPr>
            <a:t>Risorse Alternative</a:t>
          </a:r>
        </a:p>
      </dgm:t>
    </dgm:pt>
    <dgm:pt modelId="{10182BBB-2ABD-4CA5-8593-592BDAB26F6D}" type="parTrans" cxnId="{E66A7222-8B98-4196-8E7F-93FB1BF63B43}">
      <dgm:prSet/>
      <dgm:spPr/>
      <dgm:t>
        <a:bodyPr/>
        <a:lstStyle/>
        <a:p>
          <a:endParaRPr lang="it-IT" sz="1600"/>
        </a:p>
      </dgm:t>
    </dgm:pt>
    <dgm:pt modelId="{44899D6F-62E3-4338-93F0-B98385E4A582}" type="sibTrans" cxnId="{E66A7222-8B98-4196-8E7F-93FB1BF63B43}">
      <dgm:prSet/>
      <dgm:spPr/>
      <dgm:t>
        <a:bodyPr/>
        <a:lstStyle/>
        <a:p>
          <a:endParaRPr lang="it-IT" sz="1600"/>
        </a:p>
      </dgm:t>
    </dgm:pt>
    <dgm:pt modelId="{FD9A8148-2FD1-4B18-8DA4-7D5EF4D246BB}">
      <dgm:prSet custT="1"/>
      <dgm:spPr/>
      <dgm:t>
        <a:bodyPr/>
        <a:lstStyle/>
        <a:p>
          <a:r>
            <a:rPr lang="it-IT" sz="1000" dirty="0">
              <a:latin typeface="Arial Black" panose="020B0A04020102020204" pitchFamily="34" charset="0"/>
            </a:rPr>
            <a:t>Figure Link</a:t>
          </a:r>
        </a:p>
      </dgm:t>
    </dgm:pt>
    <dgm:pt modelId="{29CADAAD-ACE3-4337-B6F4-A908278569A0}" type="parTrans" cxnId="{04675D2B-2CFC-45E7-AD7C-981E3CD63533}">
      <dgm:prSet/>
      <dgm:spPr/>
      <dgm:t>
        <a:bodyPr/>
        <a:lstStyle/>
        <a:p>
          <a:endParaRPr lang="it-IT"/>
        </a:p>
      </dgm:t>
    </dgm:pt>
    <dgm:pt modelId="{A600AAE1-F8D0-4A26-BB46-52C0573CF7D7}" type="sibTrans" cxnId="{04675D2B-2CFC-45E7-AD7C-981E3CD63533}">
      <dgm:prSet/>
      <dgm:spPr/>
      <dgm:t>
        <a:bodyPr/>
        <a:lstStyle/>
        <a:p>
          <a:endParaRPr lang="it-IT"/>
        </a:p>
      </dgm:t>
    </dgm:pt>
    <dgm:pt modelId="{1D752AFF-402D-4D72-9E2A-D3EEC60E8F61}" type="pres">
      <dgm:prSet presAssocID="{FBEAD98E-D075-46F4-A2AD-35BFD0A07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D6568A-0F39-4A09-92AF-6D00CEF07414}" type="pres">
      <dgm:prSet presAssocID="{A2642D5B-F8BD-45F7-AC33-8FCC412FD622}" presName="hierRoot1" presStyleCnt="0">
        <dgm:presLayoutVars>
          <dgm:hierBranch val="init"/>
        </dgm:presLayoutVars>
      </dgm:prSet>
      <dgm:spPr/>
    </dgm:pt>
    <dgm:pt modelId="{A7D3E74C-26C5-4679-8E58-C6B7CE033DC4}" type="pres">
      <dgm:prSet presAssocID="{A2642D5B-F8BD-45F7-AC33-8FCC412FD622}" presName="rootComposite1" presStyleCnt="0"/>
      <dgm:spPr/>
    </dgm:pt>
    <dgm:pt modelId="{7048037A-AE34-40EB-9F03-1085856F93E8}" type="pres">
      <dgm:prSet presAssocID="{A2642D5B-F8BD-45F7-AC33-8FCC412FD622}" presName="rootText1" presStyleLbl="node0" presStyleIdx="0" presStyleCnt="1" custScaleX="149801">
        <dgm:presLayoutVars>
          <dgm:chPref val="3"/>
        </dgm:presLayoutVars>
      </dgm:prSet>
      <dgm:spPr/>
    </dgm:pt>
    <dgm:pt modelId="{E2152B8D-AAAC-41D5-9641-8CF20D3BABB0}" type="pres">
      <dgm:prSet presAssocID="{A2642D5B-F8BD-45F7-AC33-8FCC412FD622}" presName="rootConnector1" presStyleLbl="node1" presStyleIdx="0" presStyleCnt="0"/>
      <dgm:spPr/>
    </dgm:pt>
    <dgm:pt modelId="{680A3577-5C44-4B88-BF43-607E864BE089}" type="pres">
      <dgm:prSet presAssocID="{A2642D5B-F8BD-45F7-AC33-8FCC412FD622}" presName="hierChild2" presStyleCnt="0"/>
      <dgm:spPr/>
    </dgm:pt>
    <dgm:pt modelId="{A250386E-2108-4510-9032-D270D7F20B1E}" type="pres">
      <dgm:prSet presAssocID="{FC7B02F9-287D-4325-8369-0666C556360A}" presName="Name37" presStyleLbl="parChTrans1D2" presStyleIdx="0" presStyleCnt="9"/>
      <dgm:spPr/>
    </dgm:pt>
    <dgm:pt modelId="{7372B193-5668-4E67-A0AC-C009F9D3E95B}" type="pres">
      <dgm:prSet presAssocID="{ABA672E6-DCEE-4DBC-A3D6-1A3805104076}" presName="hierRoot2" presStyleCnt="0">
        <dgm:presLayoutVars>
          <dgm:hierBranch val="init"/>
        </dgm:presLayoutVars>
      </dgm:prSet>
      <dgm:spPr/>
    </dgm:pt>
    <dgm:pt modelId="{D11B84B3-127A-4558-A832-FEE0801C4FA6}" type="pres">
      <dgm:prSet presAssocID="{ABA672E6-DCEE-4DBC-A3D6-1A3805104076}" presName="rootComposite" presStyleCnt="0"/>
      <dgm:spPr/>
    </dgm:pt>
    <dgm:pt modelId="{13071B69-5A74-46DD-AC9B-461BE85BC86F}" type="pres">
      <dgm:prSet presAssocID="{ABA672E6-DCEE-4DBC-A3D6-1A3805104076}" presName="rootText" presStyleLbl="node2" presStyleIdx="0" presStyleCnt="9" custScaleY="169460">
        <dgm:presLayoutVars>
          <dgm:chPref val="3"/>
        </dgm:presLayoutVars>
      </dgm:prSet>
      <dgm:spPr/>
    </dgm:pt>
    <dgm:pt modelId="{BB956D1E-453E-4CB2-8039-F0F45BBD88AA}" type="pres">
      <dgm:prSet presAssocID="{ABA672E6-DCEE-4DBC-A3D6-1A3805104076}" presName="rootConnector" presStyleLbl="node2" presStyleIdx="0" presStyleCnt="9"/>
      <dgm:spPr/>
    </dgm:pt>
    <dgm:pt modelId="{FA7A2835-687A-4928-A9C8-FCDD7C3F9ED9}" type="pres">
      <dgm:prSet presAssocID="{ABA672E6-DCEE-4DBC-A3D6-1A3805104076}" presName="hierChild4" presStyleCnt="0"/>
      <dgm:spPr/>
    </dgm:pt>
    <dgm:pt modelId="{9B0445DB-1368-48FF-827D-E94203C7822A}" type="pres">
      <dgm:prSet presAssocID="{EB768E24-4777-4040-B1F4-2A173F55F8E4}" presName="Name37" presStyleLbl="parChTrans1D3" presStyleIdx="0" presStyleCnt="43"/>
      <dgm:spPr/>
    </dgm:pt>
    <dgm:pt modelId="{8FB2BC5E-08E0-410E-AE12-FEA3753746AA}" type="pres">
      <dgm:prSet presAssocID="{1B0A8343-827D-4564-AF8C-3C3ECD8C38D7}" presName="hierRoot2" presStyleCnt="0">
        <dgm:presLayoutVars>
          <dgm:hierBranch val="init"/>
        </dgm:presLayoutVars>
      </dgm:prSet>
      <dgm:spPr/>
    </dgm:pt>
    <dgm:pt modelId="{F5C4023F-9BC5-4BC1-95A0-CBF2611F6833}" type="pres">
      <dgm:prSet presAssocID="{1B0A8343-827D-4564-AF8C-3C3ECD8C38D7}" presName="rootComposite" presStyleCnt="0"/>
      <dgm:spPr/>
    </dgm:pt>
    <dgm:pt modelId="{174384D6-C8A4-40EA-BAC5-5ADAECD63BF3}" type="pres">
      <dgm:prSet presAssocID="{1B0A8343-827D-4564-AF8C-3C3ECD8C38D7}" presName="rootText" presStyleLbl="node3" presStyleIdx="0" presStyleCnt="43" custScaleY="143842">
        <dgm:presLayoutVars>
          <dgm:chPref val="3"/>
        </dgm:presLayoutVars>
      </dgm:prSet>
      <dgm:spPr/>
    </dgm:pt>
    <dgm:pt modelId="{183AB9B6-6BBC-4AD2-B442-A38A54B947EC}" type="pres">
      <dgm:prSet presAssocID="{1B0A8343-827D-4564-AF8C-3C3ECD8C38D7}" presName="rootConnector" presStyleLbl="node3" presStyleIdx="0" presStyleCnt="43"/>
      <dgm:spPr/>
    </dgm:pt>
    <dgm:pt modelId="{828D5217-8097-47AA-9524-671896A9813E}" type="pres">
      <dgm:prSet presAssocID="{1B0A8343-827D-4564-AF8C-3C3ECD8C38D7}" presName="hierChild4" presStyleCnt="0"/>
      <dgm:spPr/>
    </dgm:pt>
    <dgm:pt modelId="{625BAA17-9D85-4C63-8FFC-AAF6CE9E63A9}" type="pres">
      <dgm:prSet presAssocID="{1B0A8343-827D-4564-AF8C-3C3ECD8C38D7}" presName="hierChild5" presStyleCnt="0"/>
      <dgm:spPr/>
    </dgm:pt>
    <dgm:pt modelId="{6DAEE7EB-6DA8-4955-B6AD-5211BA9BAE92}" type="pres">
      <dgm:prSet presAssocID="{EA8325AE-3E71-45AF-8581-3B9DF529164D}" presName="Name37" presStyleLbl="parChTrans1D3" presStyleIdx="1" presStyleCnt="43"/>
      <dgm:spPr/>
    </dgm:pt>
    <dgm:pt modelId="{CC00D913-B0EA-4B1B-BDF7-9770CB536CD9}" type="pres">
      <dgm:prSet presAssocID="{A9755100-4EC5-41D6-B35C-2CDE739E0E90}" presName="hierRoot2" presStyleCnt="0">
        <dgm:presLayoutVars>
          <dgm:hierBranch val="init"/>
        </dgm:presLayoutVars>
      </dgm:prSet>
      <dgm:spPr/>
    </dgm:pt>
    <dgm:pt modelId="{77E5F24F-353E-4D58-9FF2-BA5F31B32790}" type="pres">
      <dgm:prSet presAssocID="{A9755100-4EC5-41D6-B35C-2CDE739E0E90}" presName="rootComposite" presStyleCnt="0"/>
      <dgm:spPr/>
    </dgm:pt>
    <dgm:pt modelId="{FDC7279C-7E65-4FEE-AD83-FEED27031557}" type="pres">
      <dgm:prSet presAssocID="{A9755100-4EC5-41D6-B35C-2CDE739E0E90}" presName="rootText" presStyleLbl="node3" presStyleIdx="1" presStyleCnt="43">
        <dgm:presLayoutVars>
          <dgm:chPref val="3"/>
        </dgm:presLayoutVars>
      </dgm:prSet>
      <dgm:spPr/>
    </dgm:pt>
    <dgm:pt modelId="{281EF610-0B1B-4C7D-B239-AE0EBF7EC9A2}" type="pres">
      <dgm:prSet presAssocID="{A9755100-4EC5-41D6-B35C-2CDE739E0E90}" presName="rootConnector" presStyleLbl="node3" presStyleIdx="1" presStyleCnt="43"/>
      <dgm:spPr/>
    </dgm:pt>
    <dgm:pt modelId="{477EEE01-C823-4167-BF18-05C7152BC722}" type="pres">
      <dgm:prSet presAssocID="{A9755100-4EC5-41D6-B35C-2CDE739E0E90}" presName="hierChild4" presStyleCnt="0"/>
      <dgm:spPr/>
    </dgm:pt>
    <dgm:pt modelId="{DA38B8C8-9869-43F5-B8A7-150A955D0961}" type="pres">
      <dgm:prSet presAssocID="{A9755100-4EC5-41D6-B35C-2CDE739E0E90}" presName="hierChild5" presStyleCnt="0"/>
      <dgm:spPr/>
    </dgm:pt>
    <dgm:pt modelId="{C3FAD24D-B488-4937-B33F-0AEA01BD29F5}" type="pres">
      <dgm:prSet presAssocID="{4133AEDE-D6E3-4E1C-9F79-F7F3F350E7C8}" presName="Name37" presStyleLbl="parChTrans1D3" presStyleIdx="2" presStyleCnt="43"/>
      <dgm:spPr/>
    </dgm:pt>
    <dgm:pt modelId="{193ABBDC-50AD-4D0E-8902-362D7F660CE6}" type="pres">
      <dgm:prSet presAssocID="{D09D2B8B-4A4A-45DA-A50A-C4B5AE439D01}" presName="hierRoot2" presStyleCnt="0">
        <dgm:presLayoutVars>
          <dgm:hierBranch val="init"/>
        </dgm:presLayoutVars>
      </dgm:prSet>
      <dgm:spPr/>
    </dgm:pt>
    <dgm:pt modelId="{FF69B832-7DE4-4A6D-9204-AFA9A1965A21}" type="pres">
      <dgm:prSet presAssocID="{D09D2B8B-4A4A-45DA-A50A-C4B5AE439D01}" presName="rootComposite" presStyleCnt="0"/>
      <dgm:spPr/>
    </dgm:pt>
    <dgm:pt modelId="{0994D4D1-2159-4030-BB13-F37AE9E1A342}" type="pres">
      <dgm:prSet presAssocID="{D09D2B8B-4A4A-45DA-A50A-C4B5AE439D01}" presName="rootText" presStyleLbl="node3" presStyleIdx="2" presStyleCnt="43" custScaleY="159930">
        <dgm:presLayoutVars>
          <dgm:chPref val="3"/>
        </dgm:presLayoutVars>
      </dgm:prSet>
      <dgm:spPr/>
    </dgm:pt>
    <dgm:pt modelId="{7CE7A429-BC42-4487-82D6-B13AFD58B714}" type="pres">
      <dgm:prSet presAssocID="{D09D2B8B-4A4A-45DA-A50A-C4B5AE439D01}" presName="rootConnector" presStyleLbl="node3" presStyleIdx="2" presStyleCnt="43"/>
      <dgm:spPr/>
    </dgm:pt>
    <dgm:pt modelId="{17D7B035-1B8F-49DF-B798-C5ED50204608}" type="pres">
      <dgm:prSet presAssocID="{D09D2B8B-4A4A-45DA-A50A-C4B5AE439D01}" presName="hierChild4" presStyleCnt="0"/>
      <dgm:spPr/>
    </dgm:pt>
    <dgm:pt modelId="{5976306C-4ED4-41FF-AEFB-618A5C3CF818}" type="pres">
      <dgm:prSet presAssocID="{D09D2B8B-4A4A-45DA-A50A-C4B5AE439D01}" presName="hierChild5" presStyleCnt="0"/>
      <dgm:spPr/>
    </dgm:pt>
    <dgm:pt modelId="{BADF3864-32B4-4FD1-B1BE-6DBF0287B020}" type="pres">
      <dgm:prSet presAssocID="{2F5A488A-D525-4F9E-879F-9971048FBE15}" presName="Name37" presStyleLbl="parChTrans1D3" presStyleIdx="3" presStyleCnt="43"/>
      <dgm:spPr/>
    </dgm:pt>
    <dgm:pt modelId="{1CD7F9B7-E7F0-4151-86D3-D3DA0E58BE7B}" type="pres">
      <dgm:prSet presAssocID="{A597D470-49A4-4D90-96F9-E5CFC819E054}" presName="hierRoot2" presStyleCnt="0">
        <dgm:presLayoutVars>
          <dgm:hierBranch val="init"/>
        </dgm:presLayoutVars>
      </dgm:prSet>
      <dgm:spPr/>
    </dgm:pt>
    <dgm:pt modelId="{307B8DA5-EB9A-4591-BE01-62240486E1C6}" type="pres">
      <dgm:prSet presAssocID="{A597D470-49A4-4D90-96F9-E5CFC819E054}" presName="rootComposite" presStyleCnt="0"/>
      <dgm:spPr/>
    </dgm:pt>
    <dgm:pt modelId="{CDB16AD7-D7F8-4D2A-8AD0-9B73C2CAA68B}" type="pres">
      <dgm:prSet presAssocID="{A597D470-49A4-4D90-96F9-E5CFC819E054}" presName="rootText" presStyleLbl="node3" presStyleIdx="3" presStyleCnt="43" custScaleY="134345">
        <dgm:presLayoutVars>
          <dgm:chPref val="3"/>
        </dgm:presLayoutVars>
      </dgm:prSet>
      <dgm:spPr/>
    </dgm:pt>
    <dgm:pt modelId="{8B91CBFC-DB24-47D5-817A-357744C0A838}" type="pres">
      <dgm:prSet presAssocID="{A597D470-49A4-4D90-96F9-E5CFC819E054}" presName="rootConnector" presStyleLbl="node3" presStyleIdx="3" presStyleCnt="43"/>
      <dgm:spPr/>
    </dgm:pt>
    <dgm:pt modelId="{49C4241A-24D1-4342-8E4E-D1A985B1CDD1}" type="pres">
      <dgm:prSet presAssocID="{A597D470-49A4-4D90-96F9-E5CFC819E054}" presName="hierChild4" presStyleCnt="0"/>
      <dgm:spPr/>
    </dgm:pt>
    <dgm:pt modelId="{42256086-0E12-4D4D-8696-ADB656AECDE8}" type="pres">
      <dgm:prSet presAssocID="{A597D470-49A4-4D90-96F9-E5CFC819E054}" presName="hierChild5" presStyleCnt="0"/>
      <dgm:spPr/>
    </dgm:pt>
    <dgm:pt modelId="{0CABDEA8-5BC9-471C-9B3D-FDB7319FA001}" type="pres">
      <dgm:prSet presAssocID="{5B23C693-9BBB-403B-99E5-528F50E5C48C}" presName="Name37" presStyleLbl="parChTrans1D3" presStyleIdx="4" presStyleCnt="43"/>
      <dgm:spPr/>
    </dgm:pt>
    <dgm:pt modelId="{D7E5A3FF-8DD7-448A-8453-7C3EDC6FB76B}" type="pres">
      <dgm:prSet presAssocID="{C0F90D95-4B6F-4DE6-BA13-F78A8422A22D}" presName="hierRoot2" presStyleCnt="0">
        <dgm:presLayoutVars>
          <dgm:hierBranch val="init"/>
        </dgm:presLayoutVars>
      </dgm:prSet>
      <dgm:spPr/>
    </dgm:pt>
    <dgm:pt modelId="{55E8C2B2-F095-4066-A17A-1A3BC5FE2625}" type="pres">
      <dgm:prSet presAssocID="{C0F90D95-4B6F-4DE6-BA13-F78A8422A22D}" presName="rootComposite" presStyleCnt="0"/>
      <dgm:spPr/>
    </dgm:pt>
    <dgm:pt modelId="{5A14EFB2-91C3-4456-A616-3EDA5E922F56}" type="pres">
      <dgm:prSet presAssocID="{C0F90D95-4B6F-4DE6-BA13-F78A8422A22D}" presName="rootText" presStyleLbl="node3" presStyleIdx="4" presStyleCnt="43">
        <dgm:presLayoutVars>
          <dgm:chPref val="3"/>
        </dgm:presLayoutVars>
      </dgm:prSet>
      <dgm:spPr/>
    </dgm:pt>
    <dgm:pt modelId="{391DE0DC-2BF6-494A-A508-0DABB1BA85CA}" type="pres">
      <dgm:prSet presAssocID="{C0F90D95-4B6F-4DE6-BA13-F78A8422A22D}" presName="rootConnector" presStyleLbl="node3" presStyleIdx="4" presStyleCnt="43"/>
      <dgm:spPr/>
    </dgm:pt>
    <dgm:pt modelId="{58CE2AAB-9D5A-4999-AE53-33B633746EB6}" type="pres">
      <dgm:prSet presAssocID="{C0F90D95-4B6F-4DE6-BA13-F78A8422A22D}" presName="hierChild4" presStyleCnt="0"/>
      <dgm:spPr/>
    </dgm:pt>
    <dgm:pt modelId="{E62E7EE6-7561-4FAC-8B3C-167FC7848B75}" type="pres">
      <dgm:prSet presAssocID="{C0F90D95-4B6F-4DE6-BA13-F78A8422A22D}" presName="hierChild5" presStyleCnt="0"/>
      <dgm:spPr/>
    </dgm:pt>
    <dgm:pt modelId="{69080C09-1C38-4C69-AE8A-379895D3A852}" type="pres">
      <dgm:prSet presAssocID="{6AC85EFA-C384-4AF9-A645-8075BE37D04A}" presName="Name37" presStyleLbl="parChTrans1D3" presStyleIdx="5" presStyleCnt="43"/>
      <dgm:spPr/>
    </dgm:pt>
    <dgm:pt modelId="{6C966D4C-D47B-43EA-B521-16ACCE2DFF37}" type="pres">
      <dgm:prSet presAssocID="{90FB03BF-143D-492F-B9C4-E8E34A7221B2}" presName="hierRoot2" presStyleCnt="0">
        <dgm:presLayoutVars>
          <dgm:hierBranch val="init"/>
        </dgm:presLayoutVars>
      </dgm:prSet>
      <dgm:spPr/>
    </dgm:pt>
    <dgm:pt modelId="{E2845038-F58F-4140-9C1C-8487E75DD0BA}" type="pres">
      <dgm:prSet presAssocID="{90FB03BF-143D-492F-B9C4-E8E34A7221B2}" presName="rootComposite" presStyleCnt="0"/>
      <dgm:spPr/>
    </dgm:pt>
    <dgm:pt modelId="{44079B7D-B489-41FD-AF93-F7B519942691}" type="pres">
      <dgm:prSet presAssocID="{90FB03BF-143D-492F-B9C4-E8E34A7221B2}" presName="rootText" presStyleLbl="node3" presStyleIdx="5" presStyleCnt="43">
        <dgm:presLayoutVars>
          <dgm:chPref val="3"/>
        </dgm:presLayoutVars>
      </dgm:prSet>
      <dgm:spPr/>
    </dgm:pt>
    <dgm:pt modelId="{31710975-A2AC-4F87-A5B3-FAB24E9095EC}" type="pres">
      <dgm:prSet presAssocID="{90FB03BF-143D-492F-B9C4-E8E34A7221B2}" presName="rootConnector" presStyleLbl="node3" presStyleIdx="5" presStyleCnt="43"/>
      <dgm:spPr/>
    </dgm:pt>
    <dgm:pt modelId="{0EBB8F1F-5E72-4323-B92C-ECD094B2B3B4}" type="pres">
      <dgm:prSet presAssocID="{90FB03BF-143D-492F-B9C4-E8E34A7221B2}" presName="hierChild4" presStyleCnt="0"/>
      <dgm:spPr/>
    </dgm:pt>
    <dgm:pt modelId="{B7064279-6678-4375-BE7F-8CE071284A2E}" type="pres">
      <dgm:prSet presAssocID="{90FB03BF-143D-492F-B9C4-E8E34A7221B2}" presName="hierChild5" presStyleCnt="0"/>
      <dgm:spPr/>
    </dgm:pt>
    <dgm:pt modelId="{24556AC4-F534-4197-811E-3AC95D2DD625}" type="pres">
      <dgm:prSet presAssocID="{B42AC0B3-3B7F-4E34-9329-E20128F162A2}" presName="Name37" presStyleLbl="parChTrans1D3" presStyleIdx="6" presStyleCnt="43"/>
      <dgm:spPr/>
    </dgm:pt>
    <dgm:pt modelId="{B2ED263D-56E8-41CC-B959-8A2374121D95}" type="pres">
      <dgm:prSet presAssocID="{104F0FC1-BDB0-44B0-90CE-FD899431717D}" presName="hierRoot2" presStyleCnt="0">
        <dgm:presLayoutVars>
          <dgm:hierBranch val="init"/>
        </dgm:presLayoutVars>
      </dgm:prSet>
      <dgm:spPr/>
    </dgm:pt>
    <dgm:pt modelId="{780EA960-04E6-4B9C-9AF1-5C4436C695F3}" type="pres">
      <dgm:prSet presAssocID="{104F0FC1-BDB0-44B0-90CE-FD899431717D}" presName="rootComposite" presStyleCnt="0"/>
      <dgm:spPr/>
    </dgm:pt>
    <dgm:pt modelId="{B395C013-A9CF-424C-BF44-F236221E3D3A}" type="pres">
      <dgm:prSet presAssocID="{104F0FC1-BDB0-44B0-90CE-FD899431717D}" presName="rootText" presStyleLbl="node3" presStyleIdx="6" presStyleCnt="43">
        <dgm:presLayoutVars>
          <dgm:chPref val="3"/>
        </dgm:presLayoutVars>
      </dgm:prSet>
      <dgm:spPr/>
    </dgm:pt>
    <dgm:pt modelId="{AB247B0F-445A-4226-9295-FDDDCBB6D4DE}" type="pres">
      <dgm:prSet presAssocID="{104F0FC1-BDB0-44B0-90CE-FD899431717D}" presName="rootConnector" presStyleLbl="node3" presStyleIdx="6" presStyleCnt="43"/>
      <dgm:spPr/>
    </dgm:pt>
    <dgm:pt modelId="{C16C83B0-70F0-4936-9B40-407A190977C5}" type="pres">
      <dgm:prSet presAssocID="{104F0FC1-BDB0-44B0-90CE-FD899431717D}" presName="hierChild4" presStyleCnt="0"/>
      <dgm:spPr/>
    </dgm:pt>
    <dgm:pt modelId="{FEBF6A98-0FA1-46A6-A3DA-8CBC6C3F5E0B}" type="pres">
      <dgm:prSet presAssocID="{104F0FC1-BDB0-44B0-90CE-FD899431717D}" presName="hierChild5" presStyleCnt="0"/>
      <dgm:spPr/>
    </dgm:pt>
    <dgm:pt modelId="{0D414671-7D45-4A09-A87D-C87D002ACC1D}" type="pres">
      <dgm:prSet presAssocID="{ABA672E6-DCEE-4DBC-A3D6-1A3805104076}" presName="hierChild5" presStyleCnt="0"/>
      <dgm:spPr/>
    </dgm:pt>
    <dgm:pt modelId="{4431580B-65A7-42C9-83CE-2B5CEA8D2661}" type="pres">
      <dgm:prSet presAssocID="{044CAFCD-B258-4809-904A-AE8F8330E303}" presName="Name37" presStyleLbl="parChTrans1D2" presStyleIdx="1" presStyleCnt="9"/>
      <dgm:spPr/>
    </dgm:pt>
    <dgm:pt modelId="{FF363F1D-E6B1-4156-9B82-DA4A85C6167A}" type="pres">
      <dgm:prSet presAssocID="{A378058A-D741-4BD5-A211-DD464CDE066A}" presName="hierRoot2" presStyleCnt="0">
        <dgm:presLayoutVars>
          <dgm:hierBranch val="init"/>
        </dgm:presLayoutVars>
      </dgm:prSet>
      <dgm:spPr/>
    </dgm:pt>
    <dgm:pt modelId="{9DCE17C7-C871-4120-ADC2-44F8C4216124}" type="pres">
      <dgm:prSet presAssocID="{A378058A-D741-4BD5-A211-DD464CDE066A}" presName="rootComposite" presStyleCnt="0"/>
      <dgm:spPr/>
    </dgm:pt>
    <dgm:pt modelId="{A037AA4F-C830-4429-B058-D935738D2954}" type="pres">
      <dgm:prSet presAssocID="{A378058A-D741-4BD5-A211-DD464CDE066A}" presName="rootText" presStyleLbl="node2" presStyleIdx="1" presStyleCnt="9" custScaleX="122691" custScaleY="135666">
        <dgm:presLayoutVars>
          <dgm:chPref val="3"/>
        </dgm:presLayoutVars>
      </dgm:prSet>
      <dgm:spPr/>
    </dgm:pt>
    <dgm:pt modelId="{9BAE776A-2944-481B-B25A-4C1C8D4AF875}" type="pres">
      <dgm:prSet presAssocID="{A378058A-D741-4BD5-A211-DD464CDE066A}" presName="rootConnector" presStyleLbl="node2" presStyleIdx="1" presStyleCnt="9"/>
      <dgm:spPr/>
    </dgm:pt>
    <dgm:pt modelId="{CEB6B3F7-C258-4F5B-B66D-C7DF98C89E1F}" type="pres">
      <dgm:prSet presAssocID="{A378058A-D741-4BD5-A211-DD464CDE066A}" presName="hierChild4" presStyleCnt="0"/>
      <dgm:spPr/>
    </dgm:pt>
    <dgm:pt modelId="{251F7E50-6847-4779-8F2A-7B9F1121CC74}" type="pres">
      <dgm:prSet presAssocID="{F9F00F8E-08AC-487E-AC03-8C3F5672A78E}" presName="Name37" presStyleLbl="parChTrans1D3" presStyleIdx="7" presStyleCnt="43"/>
      <dgm:spPr/>
    </dgm:pt>
    <dgm:pt modelId="{20A0ACBD-9148-43D6-853F-668A896176CC}" type="pres">
      <dgm:prSet presAssocID="{A907ED36-99B9-44FF-82D2-3FCE5D1E1064}" presName="hierRoot2" presStyleCnt="0">
        <dgm:presLayoutVars>
          <dgm:hierBranch val="init"/>
        </dgm:presLayoutVars>
      </dgm:prSet>
      <dgm:spPr/>
    </dgm:pt>
    <dgm:pt modelId="{ED25655C-9B35-4007-B9E7-A44988035EC1}" type="pres">
      <dgm:prSet presAssocID="{A907ED36-99B9-44FF-82D2-3FCE5D1E1064}" presName="rootComposite" presStyleCnt="0"/>
      <dgm:spPr/>
    </dgm:pt>
    <dgm:pt modelId="{93972AC3-17FA-44A0-B971-670BC07F149C}" type="pres">
      <dgm:prSet presAssocID="{A907ED36-99B9-44FF-82D2-3FCE5D1E1064}" presName="rootText" presStyleLbl="node3" presStyleIdx="7" presStyleCnt="43">
        <dgm:presLayoutVars>
          <dgm:chPref val="3"/>
        </dgm:presLayoutVars>
      </dgm:prSet>
      <dgm:spPr/>
    </dgm:pt>
    <dgm:pt modelId="{5B8A3898-9BD9-4595-AE8C-9D453D3D12AF}" type="pres">
      <dgm:prSet presAssocID="{A907ED36-99B9-44FF-82D2-3FCE5D1E1064}" presName="rootConnector" presStyleLbl="node3" presStyleIdx="7" presStyleCnt="43"/>
      <dgm:spPr/>
    </dgm:pt>
    <dgm:pt modelId="{371F7D61-CEBF-4723-8D73-508D57F509FA}" type="pres">
      <dgm:prSet presAssocID="{A907ED36-99B9-44FF-82D2-3FCE5D1E1064}" presName="hierChild4" presStyleCnt="0"/>
      <dgm:spPr/>
    </dgm:pt>
    <dgm:pt modelId="{951112BB-A3C5-4F77-B097-5B5C79E2B014}" type="pres">
      <dgm:prSet presAssocID="{A907ED36-99B9-44FF-82D2-3FCE5D1E1064}" presName="hierChild5" presStyleCnt="0"/>
      <dgm:spPr/>
    </dgm:pt>
    <dgm:pt modelId="{CCC04122-86C5-40AA-8EB7-1BB035EF11E9}" type="pres">
      <dgm:prSet presAssocID="{C2D647BC-CFDE-44AB-8F5A-6E4445559845}" presName="Name37" presStyleLbl="parChTrans1D3" presStyleIdx="8" presStyleCnt="43"/>
      <dgm:spPr/>
    </dgm:pt>
    <dgm:pt modelId="{AC20C45A-224F-439A-9162-8677D3C76C79}" type="pres">
      <dgm:prSet presAssocID="{FBE8854A-F10D-42E9-B27E-86BF595CC97C}" presName="hierRoot2" presStyleCnt="0">
        <dgm:presLayoutVars>
          <dgm:hierBranch val="init"/>
        </dgm:presLayoutVars>
      </dgm:prSet>
      <dgm:spPr/>
    </dgm:pt>
    <dgm:pt modelId="{960F16A4-E254-49B6-898C-2DF3509DC4A1}" type="pres">
      <dgm:prSet presAssocID="{FBE8854A-F10D-42E9-B27E-86BF595CC97C}" presName="rootComposite" presStyleCnt="0"/>
      <dgm:spPr/>
    </dgm:pt>
    <dgm:pt modelId="{323662AB-F5B4-48DE-9734-D6928464CFF3}" type="pres">
      <dgm:prSet presAssocID="{FBE8854A-F10D-42E9-B27E-86BF595CC97C}" presName="rootText" presStyleLbl="node3" presStyleIdx="8" presStyleCnt="43">
        <dgm:presLayoutVars>
          <dgm:chPref val="3"/>
        </dgm:presLayoutVars>
      </dgm:prSet>
      <dgm:spPr/>
    </dgm:pt>
    <dgm:pt modelId="{67D31BB7-D377-41A1-8518-80566D19424B}" type="pres">
      <dgm:prSet presAssocID="{FBE8854A-F10D-42E9-B27E-86BF595CC97C}" presName="rootConnector" presStyleLbl="node3" presStyleIdx="8" presStyleCnt="43"/>
      <dgm:spPr/>
    </dgm:pt>
    <dgm:pt modelId="{95AECA6E-ACA4-4D44-893D-62B980EA9AA5}" type="pres">
      <dgm:prSet presAssocID="{FBE8854A-F10D-42E9-B27E-86BF595CC97C}" presName="hierChild4" presStyleCnt="0"/>
      <dgm:spPr/>
    </dgm:pt>
    <dgm:pt modelId="{E0DFFE04-1173-40F9-B1A3-A675A0C3E83D}" type="pres">
      <dgm:prSet presAssocID="{FBE8854A-F10D-42E9-B27E-86BF595CC97C}" presName="hierChild5" presStyleCnt="0"/>
      <dgm:spPr/>
    </dgm:pt>
    <dgm:pt modelId="{06DD7952-F111-46B9-B613-A6BF9D6023E7}" type="pres">
      <dgm:prSet presAssocID="{965AC05C-3411-4BDD-BC47-7C14B83F7A7A}" presName="Name37" presStyleLbl="parChTrans1D3" presStyleIdx="9" presStyleCnt="43"/>
      <dgm:spPr/>
    </dgm:pt>
    <dgm:pt modelId="{3138FD54-97FF-4AD9-9D99-6E385140419F}" type="pres">
      <dgm:prSet presAssocID="{071127F3-9686-4EFA-B946-DDF33CEC03C9}" presName="hierRoot2" presStyleCnt="0">
        <dgm:presLayoutVars>
          <dgm:hierBranch val="init"/>
        </dgm:presLayoutVars>
      </dgm:prSet>
      <dgm:spPr/>
    </dgm:pt>
    <dgm:pt modelId="{D03006F2-50B5-4D37-A0F7-1E23CD54F117}" type="pres">
      <dgm:prSet presAssocID="{071127F3-9686-4EFA-B946-DDF33CEC03C9}" presName="rootComposite" presStyleCnt="0"/>
      <dgm:spPr/>
    </dgm:pt>
    <dgm:pt modelId="{A617AC0D-DD5A-4DB1-A8F5-8A8BFE150295}" type="pres">
      <dgm:prSet presAssocID="{071127F3-9686-4EFA-B946-DDF33CEC03C9}" presName="rootText" presStyleLbl="node3" presStyleIdx="9" presStyleCnt="43">
        <dgm:presLayoutVars>
          <dgm:chPref val="3"/>
        </dgm:presLayoutVars>
      </dgm:prSet>
      <dgm:spPr/>
    </dgm:pt>
    <dgm:pt modelId="{9EDB0FEF-05A1-49B3-9659-931FFB05A29D}" type="pres">
      <dgm:prSet presAssocID="{071127F3-9686-4EFA-B946-DDF33CEC03C9}" presName="rootConnector" presStyleLbl="node3" presStyleIdx="9" presStyleCnt="43"/>
      <dgm:spPr/>
    </dgm:pt>
    <dgm:pt modelId="{4948975C-4AB3-4154-853C-017F57D49954}" type="pres">
      <dgm:prSet presAssocID="{071127F3-9686-4EFA-B946-DDF33CEC03C9}" presName="hierChild4" presStyleCnt="0"/>
      <dgm:spPr/>
    </dgm:pt>
    <dgm:pt modelId="{7FCCBE83-80A6-4AD1-A81F-64C2AC61CE36}" type="pres">
      <dgm:prSet presAssocID="{071127F3-9686-4EFA-B946-DDF33CEC03C9}" presName="hierChild5" presStyleCnt="0"/>
      <dgm:spPr/>
    </dgm:pt>
    <dgm:pt modelId="{0CDFE187-76B1-4951-8D81-4E580A6AFB72}" type="pres">
      <dgm:prSet presAssocID="{76CB65FD-39E8-4644-928B-D343106BFDD8}" presName="Name37" presStyleLbl="parChTrans1D3" presStyleIdx="10" presStyleCnt="43"/>
      <dgm:spPr/>
    </dgm:pt>
    <dgm:pt modelId="{C2A08DC9-B238-48AF-B226-C9071B940BFE}" type="pres">
      <dgm:prSet presAssocID="{1E276867-5EE3-4637-81D6-14E3DD126783}" presName="hierRoot2" presStyleCnt="0">
        <dgm:presLayoutVars>
          <dgm:hierBranch val="init"/>
        </dgm:presLayoutVars>
      </dgm:prSet>
      <dgm:spPr/>
    </dgm:pt>
    <dgm:pt modelId="{C9D1AF01-9845-4565-89DA-EBD57B0249BB}" type="pres">
      <dgm:prSet presAssocID="{1E276867-5EE3-4637-81D6-14E3DD126783}" presName="rootComposite" presStyleCnt="0"/>
      <dgm:spPr/>
    </dgm:pt>
    <dgm:pt modelId="{1F725CF4-5205-45ED-B64E-F0D315A578C9}" type="pres">
      <dgm:prSet presAssocID="{1E276867-5EE3-4637-81D6-14E3DD126783}" presName="rootText" presStyleLbl="node3" presStyleIdx="10" presStyleCnt="43">
        <dgm:presLayoutVars>
          <dgm:chPref val="3"/>
        </dgm:presLayoutVars>
      </dgm:prSet>
      <dgm:spPr/>
    </dgm:pt>
    <dgm:pt modelId="{61B140E9-2531-4475-9121-5109B5CAD774}" type="pres">
      <dgm:prSet presAssocID="{1E276867-5EE3-4637-81D6-14E3DD126783}" presName="rootConnector" presStyleLbl="node3" presStyleIdx="10" presStyleCnt="43"/>
      <dgm:spPr/>
    </dgm:pt>
    <dgm:pt modelId="{2DFC9797-0071-4A1A-83F3-DC3BD9B84A4D}" type="pres">
      <dgm:prSet presAssocID="{1E276867-5EE3-4637-81D6-14E3DD126783}" presName="hierChild4" presStyleCnt="0"/>
      <dgm:spPr/>
    </dgm:pt>
    <dgm:pt modelId="{BBCCB093-E9E3-4F9B-8595-400338E7D3A4}" type="pres">
      <dgm:prSet presAssocID="{1E276867-5EE3-4637-81D6-14E3DD126783}" presName="hierChild5" presStyleCnt="0"/>
      <dgm:spPr/>
    </dgm:pt>
    <dgm:pt modelId="{3342E3F0-1823-4DE8-AC36-A49E3946F7D4}" type="pres">
      <dgm:prSet presAssocID="{29CADAAD-ACE3-4337-B6F4-A908278569A0}" presName="Name37" presStyleLbl="parChTrans1D3" presStyleIdx="11" presStyleCnt="43"/>
      <dgm:spPr/>
    </dgm:pt>
    <dgm:pt modelId="{17BA7B98-4750-411E-93DB-BCC72B53C878}" type="pres">
      <dgm:prSet presAssocID="{FD9A8148-2FD1-4B18-8DA4-7D5EF4D246BB}" presName="hierRoot2" presStyleCnt="0">
        <dgm:presLayoutVars>
          <dgm:hierBranch val="init"/>
        </dgm:presLayoutVars>
      </dgm:prSet>
      <dgm:spPr/>
    </dgm:pt>
    <dgm:pt modelId="{06B496CD-FA4E-484A-8102-13623EF3BBF5}" type="pres">
      <dgm:prSet presAssocID="{FD9A8148-2FD1-4B18-8DA4-7D5EF4D246BB}" presName="rootComposite" presStyleCnt="0"/>
      <dgm:spPr/>
    </dgm:pt>
    <dgm:pt modelId="{3BE88079-4680-49A7-8715-73AC222C040D}" type="pres">
      <dgm:prSet presAssocID="{FD9A8148-2FD1-4B18-8DA4-7D5EF4D246BB}" presName="rootText" presStyleLbl="node3" presStyleIdx="11" presStyleCnt="43">
        <dgm:presLayoutVars>
          <dgm:chPref val="3"/>
        </dgm:presLayoutVars>
      </dgm:prSet>
      <dgm:spPr/>
    </dgm:pt>
    <dgm:pt modelId="{B1CED51F-60CC-4F66-8E6F-515BCAC16024}" type="pres">
      <dgm:prSet presAssocID="{FD9A8148-2FD1-4B18-8DA4-7D5EF4D246BB}" presName="rootConnector" presStyleLbl="node3" presStyleIdx="11" presStyleCnt="43"/>
      <dgm:spPr/>
    </dgm:pt>
    <dgm:pt modelId="{76D95C3E-697F-4F4C-8869-E585CACDDDD1}" type="pres">
      <dgm:prSet presAssocID="{FD9A8148-2FD1-4B18-8DA4-7D5EF4D246BB}" presName="hierChild4" presStyleCnt="0"/>
      <dgm:spPr/>
    </dgm:pt>
    <dgm:pt modelId="{FFDF231E-5FA8-419A-862B-666D18FB4AE6}" type="pres">
      <dgm:prSet presAssocID="{FD9A8148-2FD1-4B18-8DA4-7D5EF4D246BB}" presName="hierChild5" presStyleCnt="0"/>
      <dgm:spPr/>
    </dgm:pt>
    <dgm:pt modelId="{1FB9EBCF-5457-4D1D-84E9-E2C52FA72281}" type="pres">
      <dgm:prSet presAssocID="{A378058A-D741-4BD5-A211-DD464CDE066A}" presName="hierChild5" presStyleCnt="0"/>
      <dgm:spPr/>
    </dgm:pt>
    <dgm:pt modelId="{E1AE2044-1B01-4C64-AA56-C9C8E10953BD}" type="pres">
      <dgm:prSet presAssocID="{5F78BF10-BB8D-4A4E-BE74-B34891504936}" presName="Name37" presStyleLbl="parChTrans1D2" presStyleIdx="2" presStyleCnt="9"/>
      <dgm:spPr/>
    </dgm:pt>
    <dgm:pt modelId="{3489858E-A97F-4D24-8143-7D5EFCFFEC9B}" type="pres">
      <dgm:prSet presAssocID="{24897714-1249-479D-B895-52584AAA4BA7}" presName="hierRoot2" presStyleCnt="0">
        <dgm:presLayoutVars>
          <dgm:hierBranch val="init"/>
        </dgm:presLayoutVars>
      </dgm:prSet>
      <dgm:spPr/>
    </dgm:pt>
    <dgm:pt modelId="{EA451B3C-E8A8-4B38-9EDB-E6DA2B89EA83}" type="pres">
      <dgm:prSet presAssocID="{24897714-1249-479D-B895-52584AAA4BA7}" presName="rootComposite" presStyleCnt="0"/>
      <dgm:spPr/>
    </dgm:pt>
    <dgm:pt modelId="{1107635E-622B-457D-9D0A-9655C9AF4859}" type="pres">
      <dgm:prSet presAssocID="{24897714-1249-479D-B895-52584AAA4BA7}" presName="rootText" presStyleLbl="node2" presStyleIdx="2" presStyleCnt="9" custScaleY="152544">
        <dgm:presLayoutVars>
          <dgm:chPref val="3"/>
        </dgm:presLayoutVars>
      </dgm:prSet>
      <dgm:spPr/>
    </dgm:pt>
    <dgm:pt modelId="{BDC20B20-DCA5-4698-8E2A-6203607CD861}" type="pres">
      <dgm:prSet presAssocID="{24897714-1249-479D-B895-52584AAA4BA7}" presName="rootConnector" presStyleLbl="node2" presStyleIdx="2" presStyleCnt="9"/>
      <dgm:spPr/>
    </dgm:pt>
    <dgm:pt modelId="{232F5965-F7B7-40E3-8256-9B1499D639D5}" type="pres">
      <dgm:prSet presAssocID="{24897714-1249-479D-B895-52584AAA4BA7}" presName="hierChild4" presStyleCnt="0"/>
      <dgm:spPr/>
    </dgm:pt>
    <dgm:pt modelId="{7A280A0F-7797-44F6-A0C9-BB820F84E82A}" type="pres">
      <dgm:prSet presAssocID="{B0A11D00-70AE-4027-BDB1-FB7ADE2744E1}" presName="Name37" presStyleLbl="parChTrans1D3" presStyleIdx="12" presStyleCnt="43"/>
      <dgm:spPr/>
    </dgm:pt>
    <dgm:pt modelId="{166652F6-F22E-4B2D-9E8E-8F2BA3BE4E78}" type="pres">
      <dgm:prSet presAssocID="{BF662452-1C81-432D-98C3-400A3E9CCA01}" presName="hierRoot2" presStyleCnt="0">
        <dgm:presLayoutVars>
          <dgm:hierBranch val="init"/>
        </dgm:presLayoutVars>
      </dgm:prSet>
      <dgm:spPr/>
    </dgm:pt>
    <dgm:pt modelId="{897BD030-AF39-46E2-98D1-861031D56BBD}" type="pres">
      <dgm:prSet presAssocID="{BF662452-1C81-432D-98C3-400A3E9CCA01}" presName="rootComposite" presStyleCnt="0"/>
      <dgm:spPr/>
    </dgm:pt>
    <dgm:pt modelId="{1F2E6294-517E-4DD4-8CD4-B4D8A77ADB6F}" type="pres">
      <dgm:prSet presAssocID="{BF662452-1C81-432D-98C3-400A3E9CCA01}" presName="rootText" presStyleLbl="node3" presStyleIdx="12" presStyleCnt="43">
        <dgm:presLayoutVars>
          <dgm:chPref val="3"/>
        </dgm:presLayoutVars>
      </dgm:prSet>
      <dgm:spPr/>
    </dgm:pt>
    <dgm:pt modelId="{765138BF-61AE-4C13-A927-DCC5AC66797E}" type="pres">
      <dgm:prSet presAssocID="{BF662452-1C81-432D-98C3-400A3E9CCA01}" presName="rootConnector" presStyleLbl="node3" presStyleIdx="12" presStyleCnt="43"/>
      <dgm:spPr/>
    </dgm:pt>
    <dgm:pt modelId="{E261A097-A9F0-4DD7-81FC-1ED023D47E43}" type="pres">
      <dgm:prSet presAssocID="{BF662452-1C81-432D-98C3-400A3E9CCA01}" presName="hierChild4" presStyleCnt="0"/>
      <dgm:spPr/>
    </dgm:pt>
    <dgm:pt modelId="{C1F3CEDA-CAFF-4711-B4DE-5D50BBEFB6FA}" type="pres">
      <dgm:prSet presAssocID="{BF662452-1C81-432D-98C3-400A3E9CCA01}" presName="hierChild5" presStyleCnt="0"/>
      <dgm:spPr/>
    </dgm:pt>
    <dgm:pt modelId="{D1B5A1E4-C8E9-4BA1-AF4E-8220DBA223B3}" type="pres">
      <dgm:prSet presAssocID="{BB513C4A-876E-48D4-87B5-6DB72CF941A4}" presName="Name37" presStyleLbl="parChTrans1D3" presStyleIdx="13" presStyleCnt="43"/>
      <dgm:spPr/>
    </dgm:pt>
    <dgm:pt modelId="{DFFE8124-71E0-4420-A936-E8D579A7A045}" type="pres">
      <dgm:prSet presAssocID="{1E033E11-0430-4C9C-8EDF-B493D77D971C}" presName="hierRoot2" presStyleCnt="0">
        <dgm:presLayoutVars>
          <dgm:hierBranch val="init"/>
        </dgm:presLayoutVars>
      </dgm:prSet>
      <dgm:spPr/>
    </dgm:pt>
    <dgm:pt modelId="{FB1D59D3-E5D6-4B96-BFD0-1E8E044837C6}" type="pres">
      <dgm:prSet presAssocID="{1E033E11-0430-4C9C-8EDF-B493D77D971C}" presName="rootComposite" presStyleCnt="0"/>
      <dgm:spPr/>
    </dgm:pt>
    <dgm:pt modelId="{2D4311A8-95E1-4A08-9D86-3F1ECC070D37}" type="pres">
      <dgm:prSet presAssocID="{1E033E11-0430-4C9C-8EDF-B493D77D971C}" presName="rootText" presStyleLbl="node3" presStyleIdx="13" presStyleCnt="43" custScaleY="85437">
        <dgm:presLayoutVars>
          <dgm:chPref val="3"/>
        </dgm:presLayoutVars>
      </dgm:prSet>
      <dgm:spPr/>
    </dgm:pt>
    <dgm:pt modelId="{3BECF2F1-079C-45E6-A94E-373A07E03AC6}" type="pres">
      <dgm:prSet presAssocID="{1E033E11-0430-4C9C-8EDF-B493D77D971C}" presName="rootConnector" presStyleLbl="node3" presStyleIdx="13" presStyleCnt="43"/>
      <dgm:spPr/>
    </dgm:pt>
    <dgm:pt modelId="{081DA0F0-50D7-4132-938E-28525695F1CA}" type="pres">
      <dgm:prSet presAssocID="{1E033E11-0430-4C9C-8EDF-B493D77D971C}" presName="hierChild4" presStyleCnt="0"/>
      <dgm:spPr/>
    </dgm:pt>
    <dgm:pt modelId="{989100EF-05CC-49BA-8596-14017A553BCC}" type="pres">
      <dgm:prSet presAssocID="{1E033E11-0430-4C9C-8EDF-B493D77D971C}" presName="hierChild5" presStyleCnt="0"/>
      <dgm:spPr/>
    </dgm:pt>
    <dgm:pt modelId="{73055DDA-DBEC-4E30-BFF3-FFD0F56D8B43}" type="pres">
      <dgm:prSet presAssocID="{425AD235-8B4B-404E-9E5B-0F25B858A815}" presName="Name37" presStyleLbl="parChTrans1D3" presStyleIdx="14" presStyleCnt="43"/>
      <dgm:spPr/>
    </dgm:pt>
    <dgm:pt modelId="{CC564E48-D3CD-4851-BAF1-E963FE4600CC}" type="pres">
      <dgm:prSet presAssocID="{AE5A9E7F-5D12-41CE-96BB-EFA7B2798EEC}" presName="hierRoot2" presStyleCnt="0">
        <dgm:presLayoutVars>
          <dgm:hierBranch val="init"/>
        </dgm:presLayoutVars>
      </dgm:prSet>
      <dgm:spPr/>
    </dgm:pt>
    <dgm:pt modelId="{C4E04F55-800B-461F-BFB0-4CADD408CE19}" type="pres">
      <dgm:prSet presAssocID="{AE5A9E7F-5D12-41CE-96BB-EFA7B2798EEC}" presName="rootComposite" presStyleCnt="0"/>
      <dgm:spPr/>
    </dgm:pt>
    <dgm:pt modelId="{2FBF99BC-3614-4D18-9F24-B49146979AE0}" type="pres">
      <dgm:prSet presAssocID="{AE5A9E7F-5D12-41CE-96BB-EFA7B2798EEC}" presName="rootText" presStyleLbl="node3" presStyleIdx="14" presStyleCnt="43">
        <dgm:presLayoutVars>
          <dgm:chPref val="3"/>
        </dgm:presLayoutVars>
      </dgm:prSet>
      <dgm:spPr/>
    </dgm:pt>
    <dgm:pt modelId="{CBC02D7E-5D67-40B9-AC5C-D6F6C732EBCF}" type="pres">
      <dgm:prSet presAssocID="{AE5A9E7F-5D12-41CE-96BB-EFA7B2798EEC}" presName="rootConnector" presStyleLbl="node3" presStyleIdx="14" presStyleCnt="43"/>
      <dgm:spPr/>
    </dgm:pt>
    <dgm:pt modelId="{3B6FC4A6-DC1A-4532-9EF7-64B864C90B2D}" type="pres">
      <dgm:prSet presAssocID="{AE5A9E7F-5D12-41CE-96BB-EFA7B2798EEC}" presName="hierChild4" presStyleCnt="0"/>
      <dgm:spPr/>
    </dgm:pt>
    <dgm:pt modelId="{D7278C56-110D-4F67-B943-948006C09372}" type="pres">
      <dgm:prSet presAssocID="{AE5A9E7F-5D12-41CE-96BB-EFA7B2798EEC}" presName="hierChild5" presStyleCnt="0"/>
      <dgm:spPr/>
    </dgm:pt>
    <dgm:pt modelId="{DD631443-EEBD-4C58-9B35-C553EA74065D}" type="pres">
      <dgm:prSet presAssocID="{2B011E14-900C-4851-A8C5-277F0843DE96}" presName="Name37" presStyleLbl="parChTrans1D3" presStyleIdx="15" presStyleCnt="43"/>
      <dgm:spPr/>
    </dgm:pt>
    <dgm:pt modelId="{F99AA49B-8B21-414E-9CAB-828E92A6A2B9}" type="pres">
      <dgm:prSet presAssocID="{B3C44D3A-5738-4EF6-9461-8B28C0D0C2E1}" presName="hierRoot2" presStyleCnt="0">
        <dgm:presLayoutVars>
          <dgm:hierBranch val="init"/>
        </dgm:presLayoutVars>
      </dgm:prSet>
      <dgm:spPr/>
    </dgm:pt>
    <dgm:pt modelId="{0CB717CB-BD5D-4E3A-926E-1F21EDEA937A}" type="pres">
      <dgm:prSet presAssocID="{B3C44D3A-5738-4EF6-9461-8B28C0D0C2E1}" presName="rootComposite" presStyleCnt="0"/>
      <dgm:spPr/>
    </dgm:pt>
    <dgm:pt modelId="{1187A6EB-C676-4D3B-BC59-1E877DEE7A21}" type="pres">
      <dgm:prSet presAssocID="{B3C44D3A-5738-4EF6-9461-8B28C0D0C2E1}" presName="rootText" presStyleLbl="node3" presStyleIdx="15" presStyleCnt="43">
        <dgm:presLayoutVars>
          <dgm:chPref val="3"/>
        </dgm:presLayoutVars>
      </dgm:prSet>
      <dgm:spPr/>
    </dgm:pt>
    <dgm:pt modelId="{EB1A7E72-8D6E-4492-973B-70F9BB70902A}" type="pres">
      <dgm:prSet presAssocID="{B3C44D3A-5738-4EF6-9461-8B28C0D0C2E1}" presName="rootConnector" presStyleLbl="node3" presStyleIdx="15" presStyleCnt="43"/>
      <dgm:spPr/>
    </dgm:pt>
    <dgm:pt modelId="{4CE04FDA-97CB-46D2-95D9-8D66F981E62B}" type="pres">
      <dgm:prSet presAssocID="{B3C44D3A-5738-4EF6-9461-8B28C0D0C2E1}" presName="hierChild4" presStyleCnt="0"/>
      <dgm:spPr/>
    </dgm:pt>
    <dgm:pt modelId="{4BD0C360-73D5-43EE-B572-2B89F061700A}" type="pres">
      <dgm:prSet presAssocID="{B3C44D3A-5738-4EF6-9461-8B28C0D0C2E1}" presName="hierChild5" presStyleCnt="0"/>
      <dgm:spPr/>
    </dgm:pt>
    <dgm:pt modelId="{61926995-0008-44A0-912A-E7DD67EEDED2}" type="pres">
      <dgm:prSet presAssocID="{24897714-1249-479D-B895-52584AAA4BA7}" presName="hierChild5" presStyleCnt="0"/>
      <dgm:spPr/>
    </dgm:pt>
    <dgm:pt modelId="{B24E3911-0D13-4B27-AF04-CCAA256F9B3A}" type="pres">
      <dgm:prSet presAssocID="{166B6DF5-7271-403F-AB5F-AA4F51A1148F}" presName="Name37" presStyleLbl="parChTrans1D2" presStyleIdx="3" presStyleCnt="9"/>
      <dgm:spPr/>
    </dgm:pt>
    <dgm:pt modelId="{05CEBEB5-D6BC-4B70-81DE-39C386F6CACF}" type="pres">
      <dgm:prSet presAssocID="{AE9A9948-7D01-45BB-9976-4A89399D3784}" presName="hierRoot2" presStyleCnt="0">
        <dgm:presLayoutVars>
          <dgm:hierBranch val="init"/>
        </dgm:presLayoutVars>
      </dgm:prSet>
      <dgm:spPr/>
    </dgm:pt>
    <dgm:pt modelId="{797CF9D9-A0DA-4B93-9A0D-7D3AD01A13C9}" type="pres">
      <dgm:prSet presAssocID="{AE9A9948-7D01-45BB-9976-4A89399D3784}" presName="rootComposite" presStyleCnt="0"/>
      <dgm:spPr/>
    </dgm:pt>
    <dgm:pt modelId="{714DD27B-5728-4798-929D-1A9E2B67439C}" type="pres">
      <dgm:prSet presAssocID="{AE9A9948-7D01-45BB-9976-4A89399D3784}" presName="rootText" presStyleLbl="node2" presStyleIdx="3" presStyleCnt="9" custScaleX="115861">
        <dgm:presLayoutVars>
          <dgm:chPref val="3"/>
        </dgm:presLayoutVars>
      </dgm:prSet>
      <dgm:spPr/>
    </dgm:pt>
    <dgm:pt modelId="{DA7C19F0-7B62-4595-8AB9-734696505472}" type="pres">
      <dgm:prSet presAssocID="{AE9A9948-7D01-45BB-9976-4A89399D3784}" presName="rootConnector" presStyleLbl="node2" presStyleIdx="3" presStyleCnt="9"/>
      <dgm:spPr/>
    </dgm:pt>
    <dgm:pt modelId="{C78AEF25-3974-4664-B508-5B9C47785AB0}" type="pres">
      <dgm:prSet presAssocID="{AE9A9948-7D01-45BB-9976-4A89399D3784}" presName="hierChild4" presStyleCnt="0"/>
      <dgm:spPr/>
    </dgm:pt>
    <dgm:pt modelId="{2498CC44-26AD-47D1-AD2F-E753659AC9A5}" type="pres">
      <dgm:prSet presAssocID="{B248F782-927B-4E1D-82C3-AF4D2A7F1D5B}" presName="Name37" presStyleLbl="parChTrans1D3" presStyleIdx="16" presStyleCnt="43"/>
      <dgm:spPr/>
    </dgm:pt>
    <dgm:pt modelId="{87B1EF90-6E1E-4F35-AC84-831E994C35CD}" type="pres">
      <dgm:prSet presAssocID="{2580145F-33CA-4CFD-9322-8ACBB2748370}" presName="hierRoot2" presStyleCnt="0">
        <dgm:presLayoutVars>
          <dgm:hierBranch val="init"/>
        </dgm:presLayoutVars>
      </dgm:prSet>
      <dgm:spPr/>
    </dgm:pt>
    <dgm:pt modelId="{5385BF55-6120-4A86-AF38-39A40ECB11F0}" type="pres">
      <dgm:prSet presAssocID="{2580145F-33CA-4CFD-9322-8ACBB2748370}" presName="rootComposite" presStyleCnt="0"/>
      <dgm:spPr/>
    </dgm:pt>
    <dgm:pt modelId="{91E2F6D2-A3A5-4FBD-8BD5-E20E10CF1836}" type="pres">
      <dgm:prSet presAssocID="{2580145F-33CA-4CFD-9322-8ACBB2748370}" presName="rootText" presStyleLbl="node3" presStyleIdx="16" presStyleCnt="43">
        <dgm:presLayoutVars>
          <dgm:chPref val="3"/>
        </dgm:presLayoutVars>
      </dgm:prSet>
      <dgm:spPr/>
    </dgm:pt>
    <dgm:pt modelId="{E0B35161-547F-4B37-B865-C708063DB37F}" type="pres">
      <dgm:prSet presAssocID="{2580145F-33CA-4CFD-9322-8ACBB2748370}" presName="rootConnector" presStyleLbl="node3" presStyleIdx="16" presStyleCnt="43"/>
      <dgm:spPr/>
    </dgm:pt>
    <dgm:pt modelId="{A224AEFD-AB0C-464F-B4F5-5218AE30DCC8}" type="pres">
      <dgm:prSet presAssocID="{2580145F-33CA-4CFD-9322-8ACBB2748370}" presName="hierChild4" presStyleCnt="0"/>
      <dgm:spPr/>
    </dgm:pt>
    <dgm:pt modelId="{2228CE98-9C09-4ADF-A965-ADF011442DF2}" type="pres">
      <dgm:prSet presAssocID="{2580145F-33CA-4CFD-9322-8ACBB2748370}" presName="hierChild5" presStyleCnt="0"/>
      <dgm:spPr/>
    </dgm:pt>
    <dgm:pt modelId="{E82E8F35-07F4-4AB7-9281-A52E37A9DB48}" type="pres">
      <dgm:prSet presAssocID="{7D42F167-B5BD-40F7-932F-231F3FEE2CBB}" presName="Name37" presStyleLbl="parChTrans1D3" presStyleIdx="17" presStyleCnt="43"/>
      <dgm:spPr/>
    </dgm:pt>
    <dgm:pt modelId="{B9AD2D7C-0838-46C0-BFA2-4FFD58CC4A64}" type="pres">
      <dgm:prSet presAssocID="{159FD45C-DA4C-4D8A-AB7A-8BFB4A844AE8}" presName="hierRoot2" presStyleCnt="0">
        <dgm:presLayoutVars>
          <dgm:hierBranch val="init"/>
        </dgm:presLayoutVars>
      </dgm:prSet>
      <dgm:spPr/>
    </dgm:pt>
    <dgm:pt modelId="{43D444AF-F17C-4066-A6E3-AC140ABA7267}" type="pres">
      <dgm:prSet presAssocID="{159FD45C-DA4C-4D8A-AB7A-8BFB4A844AE8}" presName="rootComposite" presStyleCnt="0"/>
      <dgm:spPr/>
    </dgm:pt>
    <dgm:pt modelId="{8DEB7DE6-BA0F-40D3-8881-E61251B711FA}" type="pres">
      <dgm:prSet presAssocID="{159FD45C-DA4C-4D8A-AB7A-8BFB4A844AE8}" presName="rootText" presStyleLbl="node3" presStyleIdx="17" presStyleCnt="43" custScaleY="230160">
        <dgm:presLayoutVars>
          <dgm:chPref val="3"/>
        </dgm:presLayoutVars>
      </dgm:prSet>
      <dgm:spPr/>
    </dgm:pt>
    <dgm:pt modelId="{69DFAA21-D3C2-42D3-B50E-953EBC8D6109}" type="pres">
      <dgm:prSet presAssocID="{159FD45C-DA4C-4D8A-AB7A-8BFB4A844AE8}" presName="rootConnector" presStyleLbl="node3" presStyleIdx="17" presStyleCnt="43"/>
      <dgm:spPr/>
    </dgm:pt>
    <dgm:pt modelId="{88F81123-952C-480E-8120-19976356CD4B}" type="pres">
      <dgm:prSet presAssocID="{159FD45C-DA4C-4D8A-AB7A-8BFB4A844AE8}" presName="hierChild4" presStyleCnt="0"/>
      <dgm:spPr/>
    </dgm:pt>
    <dgm:pt modelId="{0BC4186B-70C7-46DD-B425-1B08A4511084}" type="pres">
      <dgm:prSet presAssocID="{159FD45C-DA4C-4D8A-AB7A-8BFB4A844AE8}" presName="hierChild5" presStyleCnt="0"/>
      <dgm:spPr/>
    </dgm:pt>
    <dgm:pt modelId="{E1253D20-BF78-4601-9F6C-4A7EE431CE08}" type="pres">
      <dgm:prSet presAssocID="{AA6F328D-8F01-47F9-B8D3-9AB48971B3C7}" presName="Name37" presStyleLbl="parChTrans1D3" presStyleIdx="18" presStyleCnt="43"/>
      <dgm:spPr/>
    </dgm:pt>
    <dgm:pt modelId="{F28E67C7-E748-4CA6-8C1E-50AF712D6431}" type="pres">
      <dgm:prSet presAssocID="{D1777A69-A21F-4D10-9B83-6234D8EFBB85}" presName="hierRoot2" presStyleCnt="0">
        <dgm:presLayoutVars>
          <dgm:hierBranch val="init"/>
        </dgm:presLayoutVars>
      </dgm:prSet>
      <dgm:spPr/>
    </dgm:pt>
    <dgm:pt modelId="{7F67E6B9-0933-464E-A57A-07E2970B9941}" type="pres">
      <dgm:prSet presAssocID="{D1777A69-A21F-4D10-9B83-6234D8EFBB85}" presName="rootComposite" presStyleCnt="0"/>
      <dgm:spPr/>
    </dgm:pt>
    <dgm:pt modelId="{737E9B4E-AC57-422A-9B69-C15EF9BE2386}" type="pres">
      <dgm:prSet presAssocID="{D1777A69-A21F-4D10-9B83-6234D8EFBB85}" presName="rootText" presStyleLbl="node3" presStyleIdx="18" presStyleCnt="43">
        <dgm:presLayoutVars>
          <dgm:chPref val="3"/>
        </dgm:presLayoutVars>
      </dgm:prSet>
      <dgm:spPr/>
    </dgm:pt>
    <dgm:pt modelId="{44BE2A2D-AB00-4515-B37A-B9DB62293381}" type="pres">
      <dgm:prSet presAssocID="{D1777A69-A21F-4D10-9B83-6234D8EFBB85}" presName="rootConnector" presStyleLbl="node3" presStyleIdx="18" presStyleCnt="43"/>
      <dgm:spPr/>
    </dgm:pt>
    <dgm:pt modelId="{ECD27ED1-697D-460E-A608-3C04A5547745}" type="pres">
      <dgm:prSet presAssocID="{D1777A69-A21F-4D10-9B83-6234D8EFBB85}" presName="hierChild4" presStyleCnt="0"/>
      <dgm:spPr/>
    </dgm:pt>
    <dgm:pt modelId="{7183E651-C405-483F-826B-B10A8E34443C}" type="pres">
      <dgm:prSet presAssocID="{D1777A69-A21F-4D10-9B83-6234D8EFBB85}" presName="hierChild5" presStyleCnt="0"/>
      <dgm:spPr/>
    </dgm:pt>
    <dgm:pt modelId="{38AC9CDF-87F8-4333-861A-28A1504571C5}" type="pres">
      <dgm:prSet presAssocID="{7C0FC677-8D5A-4785-A723-F0D0FC14F9D8}" presName="Name37" presStyleLbl="parChTrans1D3" presStyleIdx="19" presStyleCnt="43"/>
      <dgm:spPr/>
    </dgm:pt>
    <dgm:pt modelId="{6B3DD6BE-4DE4-477C-B282-7F687D8839CA}" type="pres">
      <dgm:prSet presAssocID="{C394663C-C0A2-4FE7-8962-8B605B52D56F}" presName="hierRoot2" presStyleCnt="0">
        <dgm:presLayoutVars>
          <dgm:hierBranch val="init"/>
        </dgm:presLayoutVars>
      </dgm:prSet>
      <dgm:spPr/>
    </dgm:pt>
    <dgm:pt modelId="{0945D550-4F93-4812-8D4D-AB6FE371F365}" type="pres">
      <dgm:prSet presAssocID="{C394663C-C0A2-4FE7-8962-8B605B52D56F}" presName="rootComposite" presStyleCnt="0"/>
      <dgm:spPr/>
    </dgm:pt>
    <dgm:pt modelId="{D1CFDEF3-B101-41BD-9C0D-6D7E52190895}" type="pres">
      <dgm:prSet presAssocID="{C394663C-C0A2-4FE7-8962-8B605B52D56F}" presName="rootText" presStyleLbl="node3" presStyleIdx="19" presStyleCnt="43">
        <dgm:presLayoutVars>
          <dgm:chPref val="3"/>
        </dgm:presLayoutVars>
      </dgm:prSet>
      <dgm:spPr/>
    </dgm:pt>
    <dgm:pt modelId="{69AE0711-F5CF-4F0E-B0E2-5B2A29C7A9B3}" type="pres">
      <dgm:prSet presAssocID="{C394663C-C0A2-4FE7-8962-8B605B52D56F}" presName="rootConnector" presStyleLbl="node3" presStyleIdx="19" presStyleCnt="43"/>
      <dgm:spPr/>
    </dgm:pt>
    <dgm:pt modelId="{B2FC2A23-54AA-4458-AB2A-296D1F8CF5F4}" type="pres">
      <dgm:prSet presAssocID="{C394663C-C0A2-4FE7-8962-8B605B52D56F}" presName="hierChild4" presStyleCnt="0"/>
      <dgm:spPr/>
    </dgm:pt>
    <dgm:pt modelId="{45C94C86-F09E-48D5-8CA5-7B3865415E3A}" type="pres">
      <dgm:prSet presAssocID="{C394663C-C0A2-4FE7-8962-8B605B52D56F}" presName="hierChild5" presStyleCnt="0"/>
      <dgm:spPr/>
    </dgm:pt>
    <dgm:pt modelId="{56D23943-3C60-4990-A520-A8C31457FD42}" type="pres">
      <dgm:prSet presAssocID="{93A83CE7-EE8C-48CC-87EF-C87A7CC2BDD1}" presName="Name37" presStyleLbl="parChTrans1D3" presStyleIdx="20" presStyleCnt="43"/>
      <dgm:spPr/>
    </dgm:pt>
    <dgm:pt modelId="{EAD42108-E219-4526-916B-FC7D7C4FE849}" type="pres">
      <dgm:prSet presAssocID="{35BB1042-FA20-46BF-B0CB-83632BE79979}" presName="hierRoot2" presStyleCnt="0">
        <dgm:presLayoutVars>
          <dgm:hierBranch val="init"/>
        </dgm:presLayoutVars>
      </dgm:prSet>
      <dgm:spPr/>
    </dgm:pt>
    <dgm:pt modelId="{3D4D5DF5-E47B-43F5-8630-2039F74993E2}" type="pres">
      <dgm:prSet presAssocID="{35BB1042-FA20-46BF-B0CB-83632BE79979}" presName="rootComposite" presStyleCnt="0"/>
      <dgm:spPr/>
    </dgm:pt>
    <dgm:pt modelId="{3909D653-C1E7-4940-9422-A38F34DED2C9}" type="pres">
      <dgm:prSet presAssocID="{35BB1042-FA20-46BF-B0CB-83632BE79979}" presName="rootText" presStyleLbl="node3" presStyleIdx="20" presStyleCnt="43">
        <dgm:presLayoutVars>
          <dgm:chPref val="3"/>
        </dgm:presLayoutVars>
      </dgm:prSet>
      <dgm:spPr/>
    </dgm:pt>
    <dgm:pt modelId="{BA212B9F-25F0-47FB-991E-BD73F15E61F0}" type="pres">
      <dgm:prSet presAssocID="{35BB1042-FA20-46BF-B0CB-83632BE79979}" presName="rootConnector" presStyleLbl="node3" presStyleIdx="20" presStyleCnt="43"/>
      <dgm:spPr/>
    </dgm:pt>
    <dgm:pt modelId="{665E5133-9540-4F13-9DF0-5196A73AC45B}" type="pres">
      <dgm:prSet presAssocID="{35BB1042-FA20-46BF-B0CB-83632BE79979}" presName="hierChild4" presStyleCnt="0"/>
      <dgm:spPr/>
    </dgm:pt>
    <dgm:pt modelId="{E34DB9DD-B9F8-45AF-9BF7-7CDB55503AEC}" type="pres">
      <dgm:prSet presAssocID="{35BB1042-FA20-46BF-B0CB-83632BE79979}" presName="hierChild5" presStyleCnt="0"/>
      <dgm:spPr/>
    </dgm:pt>
    <dgm:pt modelId="{B39BB8B4-9AC9-4C07-8A0F-7388CCB61D23}" type="pres">
      <dgm:prSet presAssocID="{684054CE-6453-45EF-897A-79DDE3C18B32}" presName="Name37" presStyleLbl="parChTrans1D3" presStyleIdx="21" presStyleCnt="43"/>
      <dgm:spPr/>
    </dgm:pt>
    <dgm:pt modelId="{D42575B4-C2BC-45E6-BB82-13EC9A725453}" type="pres">
      <dgm:prSet presAssocID="{D2480437-7338-40FC-853C-3D03EA34A55B}" presName="hierRoot2" presStyleCnt="0">
        <dgm:presLayoutVars>
          <dgm:hierBranch val="init"/>
        </dgm:presLayoutVars>
      </dgm:prSet>
      <dgm:spPr/>
    </dgm:pt>
    <dgm:pt modelId="{2FE6C869-DB9B-4409-B735-F8E0A7CAE9FD}" type="pres">
      <dgm:prSet presAssocID="{D2480437-7338-40FC-853C-3D03EA34A55B}" presName="rootComposite" presStyleCnt="0"/>
      <dgm:spPr/>
    </dgm:pt>
    <dgm:pt modelId="{CACC7A01-5B5A-49B0-9347-72DAE38725CB}" type="pres">
      <dgm:prSet presAssocID="{D2480437-7338-40FC-853C-3D03EA34A55B}" presName="rootText" presStyleLbl="node3" presStyleIdx="21" presStyleCnt="43">
        <dgm:presLayoutVars>
          <dgm:chPref val="3"/>
        </dgm:presLayoutVars>
      </dgm:prSet>
      <dgm:spPr/>
    </dgm:pt>
    <dgm:pt modelId="{140B69C8-42E0-46B4-B139-48CC4E24057E}" type="pres">
      <dgm:prSet presAssocID="{D2480437-7338-40FC-853C-3D03EA34A55B}" presName="rootConnector" presStyleLbl="node3" presStyleIdx="21" presStyleCnt="43"/>
      <dgm:spPr/>
    </dgm:pt>
    <dgm:pt modelId="{F189FB4C-FFDD-4B17-B2B5-93DBA2358314}" type="pres">
      <dgm:prSet presAssocID="{D2480437-7338-40FC-853C-3D03EA34A55B}" presName="hierChild4" presStyleCnt="0"/>
      <dgm:spPr/>
    </dgm:pt>
    <dgm:pt modelId="{F9D25E92-447A-4C5D-BC31-C73B5E1AD9DD}" type="pres">
      <dgm:prSet presAssocID="{D2480437-7338-40FC-853C-3D03EA34A55B}" presName="hierChild5" presStyleCnt="0"/>
      <dgm:spPr/>
    </dgm:pt>
    <dgm:pt modelId="{E11EE674-4D6C-4EF0-BC52-D9108BD999BE}" type="pres">
      <dgm:prSet presAssocID="{796E84DD-594D-4261-A76C-EB522C0CEB9D}" presName="Name37" presStyleLbl="parChTrans1D3" presStyleIdx="22" presStyleCnt="43"/>
      <dgm:spPr/>
    </dgm:pt>
    <dgm:pt modelId="{045F8EE3-A7C8-4473-952E-97A6249CA4E4}" type="pres">
      <dgm:prSet presAssocID="{04643E5D-755C-49B3-AAC4-9C9166B5D677}" presName="hierRoot2" presStyleCnt="0">
        <dgm:presLayoutVars>
          <dgm:hierBranch val="init"/>
        </dgm:presLayoutVars>
      </dgm:prSet>
      <dgm:spPr/>
    </dgm:pt>
    <dgm:pt modelId="{6D24A94C-8DDA-4464-B216-A063B9F0F11E}" type="pres">
      <dgm:prSet presAssocID="{04643E5D-755C-49B3-AAC4-9C9166B5D677}" presName="rootComposite" presStyleCnt="0"/>
      <dgm:spPr/>
    </dgm:pt>
    <dgm:pt modelId="{D8DB91A9-4BBD-4C92-9D3D-32A084BA2FFF}" type="pres">
      <dgm:prSet presAssocID="{04643E5D-755C-49B3-AAC4-9C9166B5D677}" presName="rootText" presStyleLbl="node3" presStyleIdx="22" presStyleCnt="43">
        <dgm:presLayoutVars>
          <dgm:chPref val="3"/>
        </dgm:presLayoutVars>
      </dgm:prSet>
      <dgm:spPr/>
    </dgm:pt>
    <dgm:pt modelId="{936803F6-3656-40D5-8BFC-56A7F882788E}" type="pres">
      <dgm:prSet presAssocID="{04643E5D-755C-49B3-AAC4-9C9166B5D677}" presName="rootConnector" presStyleLbl="node3" presStyleIdx="22" presStyleCnt="43"/>
      <dgm:spPr/>
    </dgm:pt>
    <dgm:pt modelId="{13B27590-FC0F-47C7-9539-9BA0B95597FD}" type="pres">
      <dgm:prSet presAssocID="{04643E5D-755C-49B3-AAC4-9C9166B5D677}" presName="hierChild4" presStyleCnt="0"/>
      <dgm:spPr/>
    </dgm:pt>
    <dgm:pt modelId="{A7550E6C-9552-4DB5-B634-74B51C664F39}" type="pres">
      <dgm:prSet presAssocID="{04643E5D-755C-49B3-AAC4-9C9166B5D677}" presName="hierChild5" presStyleCnt="0"/>
      <dgm:spPr/>
    </dgm:pt>
    <dgm:pt modelId="{E16CC41F-7583-4D4E-8B14-76F99BF881A9}" type="pres">
      <dgm:prSet presAssocID="{AE9A9948-7D01-45BB-9976-4A89399D3784}" presName="hierChild5" presStyleCnt="0"/>
      <dgm:spPr/>
    </dgm:pt>
    <dgm:pt modelId="{725B79A9-EA8B-488D-8131-DC967D656953}" type="pres">
      <dgm:prSet presAssocID="{96D01AD3-0B20-4DAD-B5D3-6B38BA15D505}" presName="Name37" presStyleLbl="parChTrans1D2" presStyleIdx="4" presStyleCnt="9"/>
      <dgm:spPr/>
    </dgm:pt>
    <dgm:pt modelId="{7E88A7DC-CF1D-4C15-A864-1C588E1E6C78}" type="pres">
      <dgm:prSet presAssocID="{AEB12565-2C54-44C4-B27E-9CB299A35C5D}" presName="hierRoot2" presStyleCnt="0">
        <dgm:presLayoutVars>
          <dgm:hierBranch val="init"/>
        </dgm:presLayoutVars>
      </dgm:prSet>
      <dgm:spPr/>
    </dgm:pt>
    <dgm:pt modelId="{8034F74D-25AC-442D-9007-D2CA939A0A50}" type="pres">
      <dgm:prSet presAssocID="{AEB12565-2C54-44C4-B27E-9CB299A35C5D}" presName="rootComposite" presStyleCnt="0"/>
      <dgm:spPr/>
    </dgm:pt>
    <dgm:pt modelId="{C0469E87-D660-4DFC-9D50-DFDE39A29AC5}" type="pres">
      <dgm:prSet presAssocID="{AEB12565-2C54-44C4-B27E-9CB299A35C5D}" presName="rootText" presStyleLbl="node2" presStyleIdx="4" presStyleCnt="9" custScaleY="135666">
        <dgm:presLayoutVars>
          <dgm:chPref val="3"/>
        </dgm:presLayoutVars>
      </dgm:prSet>
      <dgm:spPr/>
    </dgm:pt>
    <dgm:pt modelId="{79CC1FA4-3B20-4F6A-BDA2-D32D19A9A2BA}" type="pres">
      <dgm:prSet presAssocID="{AEB12565-2C54-44C4-B27E-9CB299A35C5D}" presName="rootConnector" presStyleLbl="node2" presStyleIdx="4" presStyleCnt="9"/>
      <dgm:spPr/>
    </dgm:pt>
    <dgm:pt modelId="{BA658982-82F6-45A4-A9A7-754FE6EB6E1E}" type="pres">
      <dgm:prSet presAssocID="{AEB12565-2C54-44C4-B27E-9CB299A35C5D}" presName="hierChild4" presStyleCnt="0"/>
      <dgm:spPr/>
    </dgm:pt>
    <dgm:pt modelId="{2803D2D6-5986-4149-B332-C98801EF34CD}" type="pres">
      <dgm:prSet presAssocID="{7B144DFD-1916-480F-A6B4-4E23ED3D86D6}" presName="Name37" presStyleLbl="parChTrans1D3" presStyleIdx="23" presStyleCnt="43"/>
      <dgm:spPr/>
    </dgm:pt>
    <dgm:pt modelId="{13CA189F-5474-4B11-B3F4-B462D0F558CC}" type="pres">
      <dgm:prSet presAssocID="{51EEC82D-CD1F-44E3-810C-2D237DC4EF94}" presName="hierRoot2" presStyleCnt="0">
        <dgm:presLayoutVars>
          <dgm:hierBranch val="init"/>
        </dgm:presLayoutVars>
      </dgm:prSet>
      <dgm:spPr/>
    </dgm:pt>
    <dgm:pt modelId="{73EE81AC-DA39-4DF1-910F-E585C3303A47}" type="pres">
      <dgm:prSet presAssocID="{51EEC82D-CD1F-44E3-810C-2D237DC4EF94}" presName="rootComposite" presStyleCnt="0"/>
      <dgm:spPr/>
    </dgm:pt>
    <dgm:pt modelId="{3C12C750-FDB8-46DF-BCC5-8938C5CABF0C}" type="pres">
      <dgm:prSet presAssocID="{51EEC82D-CD1F-44E3-810C-2D237DC4EF94}" presName="rootText" presStyleLbl="node3" presStyleIdx="23" presStyleCnt="43">
        <dgm:presLayoutVars>
          <dgm:chPref val="3"/>
        </dgm:presLayoutVars>
      </dgm:prSet>
      <dgm:spPr/>
    </dgm:pt>
    <dgm:pt modelId="{17AB2F04-2E6F-4C8B-8911-0F0D56C61ED5}" type="pres">
      <dgm:prSet presAssocID="{51EEC82D-CD1F-44E3-810C-2D237DC4EF94}" presName="rootConnector" presStyleLbl="node3" presStyleIdx="23" presStyleCnt="43"/>
      <dgm:spPr/>
    </dgm:pt>
    <dgm:pt modelId="{3EA0E973-8543-41EA-ABC6-AB53B410CE22}" type="pres">
      <dgm:prSet presAssocID="{51EEC82D-CD1F-44E3-810C-2D237DC4EF94}" presName="hierChild4" presStyleCnt="0"/>
      <dgm:spPr/>
    </dgm:pt>
    <dgm:pt modelId="{4F16676B-B277-4B8A-8F92-5A9B50FA4AEF}" type="pres">
      <dgm:prSet presAssocID="{51EEC82D-CD1F-44E3-810C-2D237DC4EF94}" presName="hierChild5" presStyleCnt="0"/>
      <dgm:spPr/>
    </dgm:pt>
    <dgm:pt modelId="{7BD85096-5859-4B53-AB56-1834FF1AE9BA}" type="pres">
      <dgm:prSet presAssocID="{12F4A22C-5279-4C9C-A66C-2F98A7F614D5}" presName="Name37" presStyleLbl="parChTrans1D3" presStyleIdx="24" presStyleCnt="43"/>
      <dgm:spPr/>
    </dgm:pt>
    <dgm:pt modelId="{B85F0093-F456-446E-BABF-7485F53F9D26}" type="pres">
      <dgm:prSet presAssocID="{E570A453-4273-457E-9117-BC8BEBFFBB92}" presName="hierRoot2" presStyleCnt="0">
        <dgm:presLayoutVars>
          <dgm:hierBranch val="init"/>
        </dgm:presLayoutVars>
      </dgm:prSet>
      <dgm:spPr/>
    </dgm:pt>
    <dgm:pt modelId="{911EABF3-1E85-4898-BA82-B280D29A5FBC}" type="pres">
      <dgm:prSet presAssocID="{E570A453-4273-457E-9117-BC8BEBFFBB92}" presName="rootComposite" presStyleCnt="0"/>
      <dgm:spPr/>
    </dgm:pt>
    <dgm:pt modelId="{6DCB2152-486C-49AC-B367-7FE8150BACF4}" type="pres">
      <dgm:prSet presAssocID="{E570A453-4273-457E-9117-BC8BEBFFBB92}" presName="rootText" presStyleLbl="node3" presStyleIdx="24" presStyleCnt="43">
        <dgm:presLayoutVars>
          <dgm:chPref val="3"/>
        </dgm:presLayoutVars>
      </dgm:prSet>
      <dgm:spPr/>
    </dgm:pt>
    <dgm:pt modelId="{C7C104CE-D067-46D2-8A35-97A0E2EAB1A1}" type="pres">
      <dgm:prSet presAssocID="{E570A453-4273-457E-9117-BC8BEBFFBB92}" presName="rootConnector" presStyleLbl="node3" presStyleIdx="24" presStyleCnt="43"/>
      <dgm:spPr/>
    </dgm:pt>
    <dgm:pt modelId="{A468CAD2-00DA-4D7E-8870-16698CF83FCF}" type="pres">
      <dgm:prSet presAssocID="{E570A453-4273-457E-9117-BC8BEBFFBB92}" presName="hierChild4" presStyleCnt="0"/>
      <dgm:spPr/>
    </dgm:pt>
    <dgm:pt modelId="{D170363B-BA8B-47E9-BD57-B51BB6FFF0E4}" type="pres">
      <dgm:prSet presAssocID="{E570A453-4273-457E-9117-BC8BEBFFBB92}" presName="hierChild5" presStyleCnt="0"/>
      <dgm:spPr/>
    </dgm:pt>
    <dgm:pt modelId="{C99AF088-4B4E-4C5C-B000-3AA89F5134F2}" type="pres">
      <dgm:prSet presAssocID="{1B691AA9-5117-4CDA-88FC-C3B5EF00B33B}" presName="Name37" presStyleLbl="parChTrans1D3" presStyleIdx="25" presStyleCnt="43"/>
      <dgm:spPr/>
    </dgm:pt>
    <dgm:pt modelId="{C7778C9D-9B01-45FB-88C2-FD5607808011}" type="pres">
      <dgm:prSet presAssocID="{7BA67393-C9C5-433E-AD97-BFEFBE3F0624}" presName="hierRoot2" presStyleCnt="0">
        <dgm:presLayoutVars>
          <dgm:hierBranch val="init"/>
        </dgm:presLayoutVars>
      </dgm:prSet>
      <dgm:spPr/>
    </dgm:pt>
    <dgm:pt modelId="{D1BCB3C6-E281-4F38-A62A-E292F4722DD4}" type="pres">
      <dgm:prSet presAssocID="{7BA67393-C9C5-433E-AD97-BFEFBE3F0624}" presName="rootComposite" presStyleCnt="0"/>
      <dgm:spPr/>
    </dgm:pt>
    <dgm:pt modelId="{42637A72-E48C-44A5-8E5B-EDADE880B332}" type="pres">
      <dgm:prSet presAssocID="{7BA67393-C9C5-433E-AD97-BFEFBE3F0624}" presName="rootText" presStyleLbl="node3" presStyleIdx="25" presStyleCnt="43">
        <dgm:presLayoutVars>
          <dgm:chPref val="3"/>
        </dgm:presLayoutVars>
      </dgm:prSet>
      <dgm:spPr/>
    </dgm:pt>
    <dgm:pt modelId="{EC8B25AC-DA71-4588-949D-4EFACF938E8D}" type="pres">
      <dgm:prSet presAssocID="{7BA67393-C9C5-433E-AD97-BFEFBE3F0624}" presName="rootConnector" presStyleLbl="node3" presStyleIdx="25" presStyleCnt="43"/>
      <dgm:spPr/>
    </dgm:pt>
    <dgm:pt modelId="{040897D4-C0BA-4426-B5C7-4FBE306EE526}" type="pres">
      <dgm:prSet presAssocID="{7BA67393-C9C5-433E-AD97-BFEFBE3F0624}" presName="hierChild4" presStyleCnt="0"/>
      <dgm:spPr/>
    </dgm:pt>
    <dgm:pt modelId="{71E2FB53-F7A4-4489-B5AF-221F349B056D}" type="pres">
      <dgm:prSet presAssocID="{7BA67393-C9C5-433E-AD97-BFEFBE3F0624}" presName="hierChild5" presStyleCnt="0"/>
      <dgm:spPr/>
    </dgm:pt>
    <dgm:pt modelId="{A89AA972-B3A3-469D-863C-5F1CA855FADA}" type="pres">
      <dgm:prSet presAssocID="{BE2E686F-D34A-4CFB-A91C-CA01C0C610F9}" presName="Name37" presStyleLbl="parChTrans1D3" presStyleIdx="26" presStyleCnt="43"/>
      <dgm:spPr/>
    </dgm:pt>
    <dgm:pt modelId="{A841794D-541E-4D13-B2D1-79B8C5292092}" type="pres">
      <dgm:prSet presAssocID="{F119A761-F7DE-4D3B-9A75-E4F8DB825ECC}" presName="hierRoot2" presStyleCnt="0">
        <dgm:presLayoutVars>
          <dgm:hierBranch val="init"/>
        </dgm:presLayoutVars>
      </dgm:prSet>
      <dgm:spPr/>
    </dgm:pt>
    <dgm:pt modelId="{EB8A87E9-E1EC-4332-932F-8073D0A8F69D}" type="pres">
      <dgm:prSet presAssocID="{F119A761-F7DE-4D3B-9A75-E4F8DB825ECC}" presName="rootComposite" presStyleCnt="0"/>
      <dgm:spPr/>
    </dgm:pt>
    <dgm:pt modelId="{62786D4E-98D3-4E01-B0C4-8C570FA4C6C1}" type="pres">
      <dgm:prSet presAssocID="{F119A761-F7DE-4D3B-9A75-E4F8DB825ECC}" presName="rootText" presStyleLbl="node3" presStyleIdx="26" presStyleCnt="43">
        <dgm:presLayoutVars>
          <dgm:chPref val="3"/>
        </dgm:presLayoutVars>
      </dgm:prSet>
      <dgm:spPr/>
    </dgm:pt>
    <dgm:pt modelId="{EDA16E3F-3336-4FFB-94F8-5D3B6B108799}" type="pres">
      <dgm:prSet presAssocID="{F119A761-F7DE-4D3B-9A75-E4F8DB825ECC}" presName="rootConnector" presStyleLbl="node3" presStyleIdx="26" presStyleCnt="43"/>
      <dgm:spPr/>
    </dgm:pt>
    <dgm:pt modelId="{B2CEC41B-3B1D-4EE1-8283-9EAC81EF8883}" type="pres">
      <dgm:prSet presAssocID="{F119A761-F7DE-4D3B-9A75-E4F8DB825ECC}" presName="hierChild4" presStyleCnt="0"/>
      <dgm:spPr/>
    </dgm:pt>
    <dgm:pt modelId="{E61A8284-E4C2-4AE5-BB70-1FAE5F452C5E}" type="pres">
      <dgm:prSet presAssocID="{F119A761-F7DE-4D3B-9A75-E4F8DB825ECC}" presName="hierChild5" presStyleCnt="0"/>
      <dgm:spPr/>
    </dgm:pt>
    <dgm:pt modelId="{23EC47F5-3E27-4CAB-A5C1-F5C0BA3C0FDA}" type="pres">
      <dgm:prSet presAssocID="{F43E8013-F3C9-4699-AF54-BC03FC1FC987}" presName="Name37" presStyleLbl="parChTrans1D3" presStyleIdx="27" presStyleCnt="43"/>
      <dgm:spPr/>
    </dgm:pt>
    <dgm:pt modelId="{F9FB7500-1E4D-4C9C-8BD2-77A6760D7538}" type="pres">
      <dgm:prSet presAssocID="{73DA9CC3-0EA1-406A-8649-A717EF59CC1A}" presName="hierRoot2" presStyleCnt="0">
        <dgm:presLayoutVars>
          <dgm:hierBranch val="init"/>
        </dgm:presLayoutVars>
      </dgm:prSet>
      <dgm:spPr/>
    </dgm:pt>
    <dgm:pt modelId="{6136B39D-A3C4-465B-A695-B6953D941EB6}" type="pres">
      <dgm:prSet presAssocID="{73DA9CC3-0EA1-406A-8649-A717EF59CC1A}" presName="rootComposite" presStyleCnt="0"/>
      <dgm:spPr/>
    </dgm:pt>
    <dgm:pt modelId="{20B95B4B-315C-4A71-BF40-30A051C2913A}" type="pres">
      <dgm:prSet presAssocID="{73DA9CC3-0EA1-406A-8649-A717EF59CC1A}" presName="rootText" presStyleLbl="node3" presStyleIdx="27" presStyleCnt="43">
        <dgm:presLayoutVars>
          <dgm:chPref val="3"/>
        </dgm:presLayoutVars>
      </dgm:prSet>
      <dgm:spPr/>
    </dgm:pt>
    <dgm:pt modelId="{51298D7B-5468-4EEC-9AAC-AF01713DE51B}" type="pres">
      <dgm:prSet presAssocID="{73DA9CC3-0EA1-406A-8649-A717EF59CC1A}" presName="rootConnector" presStyleLbl="node3" presStyleIdx="27" presStyleCnt="43"/>
      <dgm:spPr/>
    </dgm:pt>
    <dgm:pt modelId="{72D10648-7E07-4049-981F-B037BE4A7088}" type="pres">
      <dgm:prSet presAssocID="{73DA9CC3-0EA1-406A-8649-A717EF59CC1A}" presName="hierChild4" presStyleCnt="0"/>
      <dgm:spPr/>
    </dgm:pt>
    <dgm:pt modelId="{0616D15E-235A-4186-8A17-B5277D55854D}" type="pres">
      <dgm:prSet presAssocID="{73DA9CC3-0EA1-406A-8649-A717EF59CC1A}" presName="hierChild5" presStyleCnt="0"/>
      <dgm:spPr/>
    </dgm:pt>
    <dgm:pt modelId="{F8F2B620-D598-4538-B375-884A6AA8B934}" type="pres">
      <dgm:prSet presAssocID="{2403369A-C851-47A7-911D-96D8D5FFE008}" presName="Name37" presStyleLbl="parChTrans1D3" presStyleIdx="28" presStyleCnt="43"/>
      <dgm:spPr/>
    </dgm:pt>
    <dgm:pt modelId="{BB3412BB-DA05-4504-A90E-534FB5F2814A}" type="pres">
      <dgm:prSet presAssocID="{5BB051DD-29AD-4CF7-8265-F9FD58D6A341}" presName="hierRoot2" presStyleCnt="0">
        <dgm:presLayoutVars>
          <dgm:hierBranch val="init"/>
        </dgm:presLayoutVars>
      </dgm:prSet>
      <dgm:spPr/>
    </dgm:pt>
    <dgm:pt modelId="{5A18E934-1D85-4333-B57E-5DCD8425C855}" type="pres">
      <dgm:prSet presAssocID="{5BB051DD-29AD-4CF7-8265-F9FD58D6A341}" presName="rootComposite" presStyleCnt="0"/>
      <dgm:spPr/>
    </dgm:pt>
    <dgm:pt modelId="{90225679-0662-4FE7-B235-B3B5A826EBCD}" type="pres">
      <dgm:prSet presAssocID="{5BB051DD-29AD-4CF7-8265-F9FD58D6A341}" presName="rootText" presStyleLbl="node3" presStyleIdx="28" presStyleCnt="43">
        <dgm:presLayoutVars>
          <dgm:chPref val="3"/>
        </dgm:presLayoutVars>
      </dgm:prSet>
      <dgm:spPr/>
    </dgm:pt>
    <dgm:pt modelId="{D3385FA9-8FE7-435C-881B-698A02DC63E7}" type="pres">
      <dgm:prSet presAssocID="{5BB051DD-29AD-4CF7-8265-F9FD58D6A341}" presName="rootConnector" presStyleLbl="node3" presStyleIdx="28" presStyleCnt="43"/>
      <dgm:spPr/>
    </dgm:pt>
    <dgm:pt modelId="{F6FE9AA2-8BB0-42E2-BD40-1533B8FB616B}" type="pres">
      <dgm:prSet presAssocID="{5BB051DD-29AD-4CF7-8265-F9FD58D6A341}" presName="hierChild4" presStyleCnt="0"/>
      <dgm:spPr/>
    </dgm:pt>
    <dgm:pt modelId="{2A8D29B8-2277-48E1-A162-274790156ABA}" type="pres">
      <dgm:prSet presAssocID="{5BB051DD-29AD-4CF7-8265-F9FD58D6A341}" presName="hierChild5" presStyleCnt="0"/>
      <dgm:spPr/>
    </dgm:pt>
    <dgm:pt modelId="{04F88CA0-8B07-4A13-A8F9-217730B90DC9}" type="pres">
      <dgm:prSet presAssocID="{AEB12565-2C54-44C4-B27E-9CB299A35C5D}" presName="hierChild5" presStyleCnt="0"/>
      <dgm:spPr/>
    </dgm:pt>
    <dgm:pt modelId="{FE1905C6-7343-4993-99D4-E9DB6AB1D6D9}" type="pres">
      <dgm:prSet presAssocID="{057B0F19-24F4-4A51-BE21-020A9EC50A71}" presName="Name37" presStyleLbl="parChTrans1D2" presStyleIdx="5" presStyleCnt="9"/>
      <dgm:spPr/>
    </dgm:pt>
    <dgm:pt modelId="{FDFC0AF9-F79F-4059-9387-8F7B0240F94E}" type="pres">
      <dgm:prSet presAssocID="{E3A559CC-5651-4D15-9D21-94F231565F60}" presName="hierRoot2" presStyleCnt="0">
        <dgm:presLayoutVars>
          <dgm:hierBranch val="init"/>
        </dgm:presLayoutVars>
      </dgm:prSet>
      <dgm:spPr/>
    </dgm:pt>
    <dgm:pt modelId="{43B63FBB-2664-40D1-AFC7-063434297EC6}" type="pres">
      <dgm:prSet presAssocID="{E3A559CC-5651-4D15-9D21-94F231565F60}" presName="rootComposite" presStyleCnt="0"/>
      <dgm:spPr/>
    </dgm:pt>
    <dgm:pt modelId="{410C93F6-9C38-4E85-AFA4-A7BC08D691D8}" type="pres">
      <dgm:prSet presAssocID="{E3A559CC-5651-4D15-9D21-94F231565F60}" presName="rootText" presStyleLbl="node2" presStyleIdx="5" presStyleCnt="9">
        <dgm:presLayoutVars>
          <dgm:chPref val="3"/>
        </dgm:presLayoutVars>
      </dgm:prSet>
      <dgm:spPr/>
    </dgm:pt>
    <dgm:pt modelId="{4EA4B663-0AE8-4169-8FBF-6AA1E1D88B69}" type="pres">
      <dgm:prSet presAssocID="{E3A559CC-5651-4D15-9D21-94F231565F60}" presName="rootConnector" presStyleLbl="node2" presStyleIdx="5" presStyleCnt="9"/>
      <dgm:spPr/>
    </dgm:pt>
    <dgm:pt modelId="{ACFE0B64-83F9-494A-A2DB-622A98A9D691}" type="pres">
      <dgm:prSet presAssocID="{E3A559CC-5651-4D15-9D21-94F231565F60}" presName="hierChild4" presStyleCnt="0"/>
      <dgm:spPr/>
    </dgm:pt>
    <dgm:pt modelId="{08EE8CD2-CEAA-4135-89DF-6972FDA35741}" type="pres">
      <dgm:prSet presAssocID="{6B050FB9-C8A9-4660-BE8F-2C6577883412}" presName="Name37" presStyleLbl="parChTrans1D3" presStyleIdx="29" presStyleCnt="43"/>
      <dgm:spPr/>
    </dgm:pt>
    <dgm:pt modelId="{97F17AE7-D893-4BF8-88AD-AB14A8E199A6}" type="pres">
      <dgm:prSet presAssocID="{50BEC54A-2842-462E-B8EC-B6D742C6CBF1}" presName="hierRoot2" presStyleCnt="0">
        <dgm:presLayoutVars>
          <dgm:hierBranch val="init"/>
        </dgm:presLayoutVars>
      </dgm:prSet>
      <dgm:spPr/>
    </dgm:pt>
    <dgm:pt modelId="{39EC9C0A-7AAF-4344-9CF9-409879ECC8AC}" type="pres">
      <dgm:prSet presAssocID="{50BEC54A-2842-462E-B8EC-B6D742C6CBF1}" presName="rootComposite" presStyleCnt="0"/>
      <dgm:spPr/>
    </dgm:pt>
    <dgm:pt modelId="{F65F7773-6959-488D-A674-F39972AA4259}" type="pres">
      <dgm:prSet presAssocID="{50BEC54A-2842-462E-B8EC-B6D742C6CBF1}" presName="rootText" presStyleLbl="node3" presStyleIdx="29" presStyleCnt="43">
        <dgm:presLayoutVars>
          <dgm:chPref val="3"/>
        </dgm:presLayoutVars>
      </dgm:prSet>
      <dgm:spPr/>
    </dgm:pt>
    <dgm:pt modelId="{FAC332F1-E4B7-4A32-A56F-A56E9AEAA792}" type="pres">
      <dgm:prSet presAssocID="{50BEC54A-2842-462E-B8EC-B6D742C6CBF1}" presName="rootConnector" presStyleLbl="node3" presStyleIdx="29" presStyleCnt="43"/>
      <dgm:spPr/>
    </dgm:pt>
    <dgm:pt modelId="{26FE871F-7342-49D8-9E17-52C4CABCC845}" type="pres">
      <dgm:prSet presAssocID="{50BEC54A-2842-462E-B8EC-B6D742C6CBF1}" presName="hierChild4" presStyleCnt="0"/>
      <dgm:spPr/>
    </dgm:pt>
    <dgm:pt modelId="{CF53AD40-216D-4891-BB7B-2641088B50F5}" type="pres">
      <dgm:prSet presAssocID="{50BEC54A-2842-462E-B8EC-B6D742C6CBF1}" presName="hierChild5" presStyleCnt="0"/>
      <dgm:spPr/>
    </dgm:pt>
    <dgm:pt modelId="{3D0AA0FD-4DE7-478F-9B0F-0882002637C5}" type="pres">
      <dgm:prSet presAssocID="{F6A66820-D62E-4B6F-B2D3-FF0FA9C1FFED}" presName="Name37" presStyleLbl="parChTrans1D3" presStyleIdx="30" presStyleCnt="43"/>
      <dgm:spPr/>
    </dgm:pt>
    <dgm:pt modelId="{4A773CED-0294-480D-BF07-AF8F91EB6563}" type="pres">
      <dgm:prSet presAssocID="{6259440F-2353-47A5-9991-201BFA6860AB}" presName="hierRoot2" presStyleCnt="0">
        <dgm:presLayoutVars>
          <dgm:hierBranch val="init"/>
        </dgm:presLayoutVars>
      </dgm:prSet>
      <dgm:spPr/>
    </dgm:pt>
    <dgm:pt modelId="{7B385032-E707-4857-884B-9BC80B57DFCD}" type="pres">
      <dgm:prSet presAssocID="{6259440F-2353-47A5-9991-201BFA6860AB}" presName="rootComposite" presStyleCnt="0"/>
      <dgm:spPr/>
    </dgm:pt>
    <dgm:pt modelId="{30EC8E11-0F2E-43C8-BC24-2FEAFC6E6B6F}" type="pres">
      <dgm:prSet presAssocID="{6259440F-2353-47A5-9991-201BFA6860AB}" presName="rootText" presStyleLbl="node3" presStyleIdx="30" presStyleCnt="43" custScaleY="203071">
        <dgm:presLayoutVars>
          <dgm:chPref val="3"/>
        </dgm:presLayoutVars>
      </dgm:prSet>
      <dgm:spPr/>
    </dgm:pt>
    <dgm:pt modelId="{DB54B195-35C6-4011-87E7-34B1D8969A2C}" type="pres">
      <dgm:prSet presAssocID="{6259440F-2353-47A5-9991-201BFA6860AB}" presName="rootConnector" presStyleLbl="node3" presStyleIdx="30" presStyleCnt="43"/>
      <dgm:spPr/>
    </dgm:pt>
    <dgm:pt modelId="{AB11D9E4-1619-4682-AEFF-3277E9D93C32}" type="pres">
      <dgm:prSet presAssocID="{6259440F-2353-47A5-9991-201BFA6860AB}" presName="hierChild4" presStyleCnt="0"/>
      <dgm:spPr/>
    </dgm:pt>
    <dgm:pt modelId="{A0591885-2080-4B82-8D39-B13557BF1020}" type="pres">
      <dgm:prSet presAssocID="{6259440F-2353-47A5-9991-201BFA6860AB}" presName="hierChild5" presStyleCnt="0"/>
      <dgm:spPr/>
    </dgm:pt>
    <dgm:pt modelId="{0402FAE8-8431-4F2C-88FC-440EA87A3F4A}" type="pres">
      <dgm:prSet presAssocID="{EBE1817C-02F1-4E46-87CD-E13B581D89B3}" presName="Name37" presStyleLbl="parChTrans1D3" presStyleIdx="31" presStyleCnt="43"/>
      <dgm:spPr/>
    </dgm:pt>
    <dgm:pt modelId="{C0313E0A-A822-4051-A7E3-CF75D8747631}" type="pres">
      <dgm:prSet presAssocID="{944D3524-738C-46A0-858C-613D9826F403}" presName="hierRoot2" presStyleCnt="0">
        <dgm:presLayoutVars>
          <dgm:hierBranch val="init"/>
        </dgm:presLayoutVars>
      </dgm:prSet>
      <dgm:spPr/>
    </dgm:pt>
    <dgm:pt modelId="{E6C27084-1D7D-49F4-A0E4-E6C0174440E8}" type="pres">
      <dgm:prSet presAssocID="{944D3524-738C-46A0-858C-613D9826F403}" presName="rootComposite" presStyleCnt="0"/>
      <dgm:spPr/>
    </dgm:pt>
    <dgm:pt modelId="{DAF32149-DC14-4035-87E6-7A9A3F338EE1}" type="pres">
      <dgm:prSet presAssocID="{944D3524-738C-46A0-858C-613D9826F403}" presName="rootText" presStyleLbl="node3" presStyleIdx="31" presStyleCnt="43">
        <dgm:presLayoutVars>
          <dgm:chPref val="3"/>
        </dgm:presLayoutVars>
      </dgm:prSet>
      <dgm:spPr/>
    </dgm:pt>
    <dgm:pt modelId="{DF4081D7-9E59-4924-A6C3-B3B0A6CFC0E3}" type="pres">
      <dgm:prSet presAssocID="{944D3524-738C-46A0-858C-613D9826F403}" presName="rootConnector" presStyleLbl="node3" presStyleIdx="31" presStyleCnt="43"/>
      <dgm:spPr/>
    </dgm:pt>
    <dgm:pt modelId="{B8CDA44E-1F11-4D8F-AE70-931CA846DB44}" type="pres">
      <dgm:prSet presAssocID="{944D3524-738C-46A0-858C-613D9826F403}" presName="hierChild4" presStyleCnt="0"/>
      <dgm:spPr/>
    </dgm:pt>
    <dgm:pt modelId="{96F1F6FE-6783-49FD-8E96-68943689448E}" type="pres">
      <dgm:prSet presAssocID="{944D3524-738C-46A0-858C-613D9826F403}" presName="hierChild5" presStyleCnt="0"/>
      <dgm:spPr/>
    </dgm:pt>
    <dgm:pt modelId="{78A610F7-5DB2-4AD6-8321-29666C2EAE4B}" type="pres">
      <dgm:prSet presAssocID="{E3A559CC-5651-4D15-9D21-94F231565F60}" presName="hierChild5" presStyleCnt="0"/>
      <dgm:spPr/>
    </dgm:pt>
    <dgm:pt modelId="{5AAA5282-4E52-4D00-8E05-158E24B89D5B}" type="pres">
      <dgm:prSet presAssocID="{C714D737-046E-4016-9825-A0E9A3EEBB4F}" presName="Name37" presStyleLbl="parChTrans1D2" presStyleIdx="6" presStyleCnt="9"/>
      <dgm:spPr/>
    </dgm:pt>
    <dgm:pt modelId="{DB47F78F-AC61-4829-A06E-C0260D49C2EA}" type="pres">
      <dgm:prSet presAssocID="{FD4F5B18-13A9-418D-95AF-BCE6663FDFD9}" presName="hierRoot2" presStyleCnt="0">
        <dgm:presLayoutVars>
          <dgm:hierBranch val="init"/>
        </dgm:presLayoutVars>
      </dgm:prSet>
      <dgm:spPr/>
    </dgm:pt>
    <dgm:pt modelId="{8346BEA4-5437-4E57-90A2-EA3509BFC2C7}" type="pres">
      <dgm:prSet presAssocID="{FD4F5B18-13A9-418D-95AF-BCE6663FDFD9}" presName="rootComposite" presStyleCnt="0"/>
      <dgm:spPr/>
    </dgm:pt>
    <dgm:pt modelId="{1DD6AC9D-DED7-4AFB-B333-CCE8EC594D04}" type="pres">
      <dgm:prSet presAssocID="{FD4F5B18-13A9-418D-95AF-BCE6663FDFD9}" presName="rootText" presStyleLbl="node2" presStyleIdx="6" presStyleCnt="9">
        <dgm:presLayoutVars>
          <dgm:chPref val="3"/>
        </dgm:presLayoutVars>
      </dgm:prSet>
      <dgm:spPr/>
    </dgm:pt>
    <dgm:pt modelId="{968CA8D1-4DDB-4655-AD27-9CC3E536FA17}" type="pres">
      <dgm:prSet presAssocID="{FD4F5B18-13A9-418D-95AF-BCE6663FDFD9}" presName="rootConnector" presStyleLbl="node2" presStyleIdx="6" presStyleCnt="9"/>
      <dgm:spPr/>
    </dgm:pt>
    <dgm:pt modelId="{F511894F-AF81-4E69-B95A-694F2A4D1C22}" type="pres">
      <dgm:prSet presAssocID="{FD4F5B18-13A9-418D-95AF-BCE6663FDFD9}" presName="hierChild4" presStyleCnt="0"/>
      <dgm:spPr/>
    </dgm:pt>
    <dgm:pt modelId="{B60816EB-4653-43E9-84BC-8B155E61F7AF}" type="pres">
      <dgm:prSet presAssocID="{E4291877-DB8C-4CB5-A49A-E3892E3F3C99}" presName="Name37" presStyleLbl="parChTrans1D3" presStyleIdx="32" presStyleCnt="43"/>
      <dgm:spPr/>
    </dgm:pt>
    <dgm:pt modelId="{85F1D509-2DD9-4D9B-AA4C-E6A73A899BE5}" type="pres">
      <dgm:prSet presAssocID="{4277AEBB-5D73-41BA-9B5F-2A54BB14E020}" presName="hierRoot2" presStyleCnt="0">
        <dgm:presLayoutVars>
          <dgm:hierBranch val="init"/>
        </dgm:presLayoutVars>
      </dgm:prSet>
      <dgm:spPr/>
    </dgm:pt>
    <dgm:pt modelId="{666CF88B-2DE3-4DD2-BE8C-044F9D6FB40E}" type="pres">
      <dgm:prSet presAssocID="{4277AEBB-5D73-41BA-9B5F-2A54BB14E020}" presName="rootComposite" presStyleCnt="0"/>
      <dgm:spPr/>
    </dgm:pt>
    <dgm:pt modelId="{4DE3CE0F-4C07-419C-ACA9-F2F45D9643B8}" type="pres">
      <dgm:prSet presAssocID="{4277AEBB-5D73-41BA-9B5F-2A54BB14E020}" presName="rootText" presStyleLbl="node3" presStyleIdx="32" presStyleCnt="43">
        <dgm:presLayoutVars>
          <dgm:chPref val="3"/>
        </dgm:presLayoutVars>
      </dgm:prSet>
      <dgm:spPr/>
    </dgm:pt>
    <dgm:pt modelId="{F14D11F2-2AC1-4C3A-8EA3-670B484B289C}" type="pres">
      <dgm:prSet presAssocID="{4277AEBB-5D73-41BA-9B5F-2A54BB14E020}" presName="rootConnector" presStyleLbl="node3" presStyleIdx="32" presStyleCnt="43"/>
      <dgm:spPr/>
    </dgm:pt>
    <dgm:pt modelId="{43837DB3-FB0E-42B4-B914-B8EB561EAA0D}" type="pres">
      <dgm:prSet presAssocID="{4277AEBB-5D73-41BA-9B5F-2A54BB14E020}" presName="hierChild4" presStyleCnt="0"/>
      <dgm:spPr/>
    </dgm:pt>
    <dgm:pt modelId="{5AFAADDF-D251-4058-8058-E5B3F11E4186}" type="pres">
      <dgm:prSet presAssocID="{4277AEBB-5D73-41BA-9B5F-2A54BB14E020}" presName="hierChild5" presStyleCnt="0"/>
      <dgm:spPr/>
    </dgm:pt>
    <dgm:pt modelId="{BEC248AE-F15B-47A5-8EE6-E02A35C3AAD9}" type="pres">
      <dgm:prSet presAssocID="{C9881EE2-AE70-438A-8138-6FB8014E3C89}" presName="Name37" presStyleLbl="parChTrans1D3" presStyleIdx="33" presStyleCnt="43"/>
      <dgm:spPr/>
    </dgm:pt>
    <dgm:pt modelId="{79695B8D-4226-4789-B967-6686EE377ED6}" type="pres">
      <dgm:prSet presAssocID="{5699C3AB-7D02-4FC9-B771-9E9FF944F80C}" presName="hierRoot2" presStyleCnt="0">
        <dgm:presLayoutVars>
          <dgm:hierBranch val="init"/>
        </dgm:presLayoutVars>
      </dgm:prSet>
      <dgm:spPr/>
    </dgm:pt>
    <dgm:pt modelId="{ED93FDE1-A03D-44CE-ACD1-79B2ECBC1966}" type="pres">
      <dgm:prSet presAssocID="{5699C3AB-7D02-4FC9-B771-9E9FF944F80C}" presName="rootComposite" presStyleCnt="0"/>
      <dgm:spPr/>
    </dgm:pt>
    <dgm:pt modelId="{53221459-E59E-444F-87A1-4FAC705C64E9}" type="pres">
      <dgm:prSet presAssocID="{5699C3AB-7D02-4FC9-B771-9E9FF944F80C}" presName="rootText" presStyleLbl="node3" presStyleIdx="33" presStyleCnt="43" custScaleY="138219">
        <dgm:presLayoutVars>
          <dgm:chPref val="3"/>
        </dgm:presLayoutVars>
      </dgm:prSet>
      <dgm:spPr/>
    </dgm:pt>
    <dgm:pt modelId="{1BEFA74E-5E14-4537-A753-F62672105629}" type="pres">
      <dgm:prSet presAssocID="{5699C3AB-7D02-4FC9-B771-9E9FF944F80C}" presName="rootConnector" presStyleLbl="node3" presStyleIdx="33" presStyleCnt="43"/>
      <dgm:spPr/>
    </dgm:pt>
    <dgm:pt modelId="{44DEBD7F-4341-4C8F-8054-60ECE038B6BA}" type="pres">
      <dgm:prSet presAssocID="{5699C3AB-7D02-4FC9-B771-9E9FF944F80C}" presName="hierChild4" presStyleCnt="0"/>
      <dgm:spPr/>
    </dgm:pt>
    <dgm:pt modelId="{794657E7-58C9-4282-9228-D5207354ECD1}" type="pres">
      <dgm:prSet presAssocID="{5699C3AB-7D02-4FC9-B771-9E9FF944F80C}" presName="hierChild5" presStyleCnt="0"/>
      <dgm:spPr/>
    </dgm:pt>
    <dgm:pt modelId="{11305B43-12B9-4E2A-8EC1-EBB387DCB0FD}" type="pres">
      <dgm:prSet presAssocID="{F8554CE0-34B1-4654-B139-56646DE02494}" presName="Name37" presStyleLbl="parChTrans1D3" presStyleIdx="34" presStyleCnt="43"/>
      <dgm:spPr/>
    </dgm:pt>
    <dgm:pt modelId="{DD2B918A-EC9A-4B9C-A9AA-03C2FF852864}" type="pres">
      <dgm:prSet presAssocID="{674AB734-D362-4957-8300-C0797E4F0D3A}" presName="hierRoot2" presStyleCnt="0">
        <dgm:presLayoutVars>
          <dgm:hierBranch val="init"/>
        </dgm:presLayoutVars>
      </dgm:prSet>
      <dgm:spPr/>
    </dgm:pt>
    <dgm:pt modelId="{A6DED5C7-990E-4959-B3EC-7CE50033264E}" type="pres">
      <dgm:prSet presAssocID="{674AB734-D362-4957-8300-C0797E4F0D3A}" presName="rootComposite" presStyleCnt="0"/>
      <dgm:spPr/>
    </dgm:pt>
    <dgm:pt modelId="{11230BC0-A263-462B-B93E-2BEEC8AEE40A}" type="pres">
      <dgm:prSet presAssocID="{674AB734-D362-4957-8300-C0797E4F0D3A}" presName="rootText" presStyleLbl="node3" presStyleIdx="34" presStyleCnt="43">
        <dgm:presLayoutVars>
          <dgm:chPref val="3"/>
        </dgm:presLayoutVars>
      </dgm:prSet>
      <dgm:spPr/>
    </dgm:pt>
    <dgm:pt modelId="{2D9E5A7D-A23E-44B0-BD23-F7BF707543AF}" type="pres">
      <dgm:prSet presAssocID="{674AB734-D362-4957-8300-C0797E4F0D3A}" presName="rootConnector" presStyleLbl="node3" presStyleIdx="34" presStyleCnt="43"/>
      <dgm:spPr/>
    </dgm:pt>
    <dgm:pt modelId="{20172375-AE70-4F4F-9FC2-2ED0BDE2509F}" type="pres">
      <dgm:prSet presAssocID="{674AB734-D362-4957-8300-C0797E4F0D3A}" presName="hierChild4" presStyleCnt="0"/>
      <dgm:spPr/>
    </dgm:pt>
    <dgm:pt modelId="{3A4CE453-B1F7-4996-A7C0-C99D9D288EC8}" type="pres">
      <dgm:prSet presAssocID="{674AB734-D362-4957-8300-C0797E4F0D3A}" presName="hierChild5" presStyleCnt="0"/>
      <dgm:spPr/>
    </dgm:pt>
    <dgm:pt modelId="{2B795E29-808C-46C3-871A-E8844CF0C289}" type="pres">
      <dgm:prSet presAssocID="{62816B51-F893-47AD-A089-75DE968887EF}" presName="Name37" presStyleLbl="parChTrans1D3" presStyleIdx="35" presStyleCnt="43"/>
      <dgm:spPr/>
    </dgm:pt>
    <dgm:pt modelId="{7A90800B-BFD0-408D-93C8-9F54BA7E7ADA}" type="pres">
      <dgm:prSet presAssocID="{61135EBC-0644-4DCC-B1BB-3960F0BBD4F6}" presName="hierRoot2" presStyleCnt="0">
        <dgm:presLayoutVars>
          <dgm:hierBranch val="init"/>
        </dgm:presLayoutVars>
      </dgm:prSet>
      <dgm:spPr/>
    </dgm:pt>
    <dgm:pt modelId="{CEDCE8B4-8A50-4527-AD7B-A955E2BE2B9C}" type="pres">
      <dgm:prSet presAssocID="{61135EBC-0644-4DCC-B1BB-3960F0BBD4F6}" presName="rootComposite" presStyleCnt="0"/>
      <dgm:spPr/>
    </dgm:pt>
    <dgm:pt modelId="{22D7BF88-4B54-47C3-949D-735D6F12DE0F}" type="pres">
      <dgm:prSet presAssocID="{61135EBC-0644-4DCC-B1BB-3960F0BBD4F6}" presName="rootText" presStyleLbl="node3" presStyleIdx="35" presStyleCnt="43">
        <dgm:presLayoutVars>
          <dgm:chPref val="3"/>
        </dgm:presLayoutVars>
      </dgm:prSet>
      <dgm:spPr/>
    </dgm:pt>
    <dgm:pt modelId="{5BA1BBFE-D7C0-42AB-A83B-A7BDB3546FFD}" type="pres">
      <dgm:prSet presAssocID="{61135EBC-0644-4DCC-B1BB-3960F0BBD4F6}" presName="rootConnector" presStyleLbl="node3" presStyleIdx="35" presStyleCnt="43"/>
      <dgm:spPr/>
    </dgm:pt>
    <dgm:pt modelId="{23EC3DA1-680D-4F43-A9AE-F4D646794362}" type="pres">
      <dgm:prSet presAssocID="{61135EBC-0644-4DCC-B1BB-3960F0BBD4F6}" presName="hierChild4" presStyleCnt="0"/>
      <dgm:spPr/>
    </dgm:pt>
    <dgm:pt modelId="{6B6CDC4F-85D2-4F75-9113-723219D880A2}" type="pres">
      <dgm:prSet presAssocID="{61135EBC-0644-4DCC-B1BB-3960F0BBD4F6}" presName="hierChild5" presStyleCnt="0"/>
      <dgm:spPr/>
    </dgm:pt>
    <dgm:pt modelId="{20BA8E95-D94B-4413-9315-E7C59D8E8D91}" type="pres">
      <dgm:prSet presAssocID="{0D988535-F7E1-487A-AE88-4FF340E515EE}" presName="Name37" presStyleLbl="parChTrans1D3" presStyleIdx="36" presStyleCnt="43"/>
      <dgm:spPr/>
    </dgm:pt>
    <dgm:pt modelId="{B7C6E397-E9BF-4B25-98CD-E886A5FFF4E7}" type="pres">
      <dgm:prSet presAssocID="{13464049-FB19-4BAA-8029-3A9AFF715B67}" presName="hierRoot2" presStyleCnt="0">
        <dgm:presLayoutVars>
          <dgm:hierBranch val="init"/>
        </dgm:presLayoutVars>
      </dgm:prSet>
      <dgm:spPr/>
    </dgm:pt>
    <dgm:pt modelId="{43E22B75-CCF9-4137-890F-928826A81AE8}" type="pres">
      <dgm:prSet presAssocID="{13464049-FB19-4BAA-8029-3A9AFF715B67}" presName="rootComposite" presStyleCnt="0"/>
      <dgm:spPr/>
    </dgm:pt>
    <dgm:pt modelId="{22E9A7FF-746F-46FD-856B-350294AD4504}" type="pres">
      <dgm:prSet presAssocID="{13464049-FB19-4BAA-8029-3A9AFF715B67}" presName="rootText" presStyleLbl="node3" presStyleIdx="36" presStyleCnt="43">
        <dgm:presLayoutVars>
          <dgm:chPref val="3"/>
        </dgm:presLayoutVars>
      </dgm:prSet>
      <dgm:spPr/>
    </dgm:pt>
    <dgm:pt modelId="{C7457E3F-6BBF-4BA2-8424-D5B21F5DCC34}" type="pres">
      <dgm:prSet presAssocID="{13464049-FB19-4BAA-8029-3A9AFF715B67}" presName="rootConnector" presStyleLbl="node3" presStyleIdx="36" presStyleCnt="43"/>
      <dgm:spPr/>
    </dgm:pt>
    <dgm:pt modelId="{C2BA3948-96D6-4CC5-B838-BF9AA2F0DD3F}" type="pres">
      <dgm:prSet presAssocID="{13464049-FB19-4BAA-8029-3A9AFF715B67}" presName="hierChild4" presStyleCnt="0"/>
      <dgm:spPr/>
    </dgm:pt>
    <dgm:pt modelId="{72AC36E8-A401-42E8-A51B-AAD2B04E48B5}" type="pres">
      <dgm:prSet presAssocID="{13464049-FB19-4BAA-8029-3A9AFF715B67}" presName="hierChild5" presStyleCnt="0"/>
      <dgm:spPr/>
    </dgm:pt>
    <dgm:pt modelId="{C1A80B3D-2978-4FD4-8CB2-99D4E13B83E0}" type="pres">
      <dgm:prSet presAssocID="{095C6BB5-9357-474A-8810-D4B1A974446F}" presName="Name37" presStyleLbl="parChTrans1D3" presStyleIdx="37" presStyleCnt="43"/>
      <dgm:spPr/>
    </dgm:pt>
    <dgm:pt modelId="{3D57B132-D832-4D16-A50D-6465EC781976}" type="pres">
      <dgm:prSet presAssocID="{716511F2-A9E3-4C00-93C8-2C1DB3B82BB0}" presName="hierRoot2" presStyleCnt="0">
        <dgm:presLayoutVars>
          <dgm:hierBranch val="init"/>
        </dgm:presLayoutVars>
      </dgm:prSet>
      <dgm:spPr/>
    </dgm:pt>
    <dgm:pt modelId="{737BEF5F-8528-4AB8-A16B-E2AD890D5D9F}" type="pres">
      <dgm:prSet presAssocID="{716511F2-A9E3-4C00-93C8-2C1DB3B82BB0}" presName="rootComposite" presStyleCnt="0"/>
      <dgm:spPr/>
    </dgm:pt>
    <dgm:pt modelId="{D69D89B7-B865-4E43-9351-A021611BD028}" type="pres">
      <dgm:prSet presAssocID="{716511F2-A9E3-4C00-93C8-2C1DB3B82BB0}" presName="rootText" presStyleLbl="node3" presStyleIdx="37" presStyleCnt="43">
        <dgm:presLayoutVars>
          <dgm:chPref val="3"/>
        </dgm:presLayoutVars>
      </dgm:prSet>
      <dgm:spPr/>
    </dgm:pt>
    <dgm:pt modelId="{66F1ED6E-16AE-4F36-B61B-B0BEFAC003FC}" type="pres">
      <dgm:prSet presAssocID="{716511F2-A9E3-4C00-93C8-2C1DB3B82BB0}" presName="rootConnector" presStyleLbl="node3" presStyleIdx="37" presStyleCnt="43"/>
      <dgm:spPr/>
    </dgm:pt>
    <dgm:pt modelId="{CBC2F575-E32A-410A-8D3C-DE038AD71ACB}" type="pres">
      <dgm:prSet presAssocID="{716511F2-A9E3-4C00-93C8-2C1DB3B82BB0}" presName="hierChild4" presStyleCnt="0"/>
      <dgm:spPr/>
    </dgm:pt>
    <dgm:pt modelId="{CD32E13C-C8C3-4130-84AE-ADBC24194745}" type="pres">
      <dgm:prSet presAssocID="{716511F2-A9E3-4C00-93C8-2C1DB3B82BB0}" presName="hierChild5" presStyleCnt="0"/>
      <dgm:spPr/>
    </dgm:pt>
    <dgm:pt modelId="{E3987E0F-19B3-4AF1-908F-E359BFE931C9}" type="pres">
      <dgm:prSet presAssocID="{FD4F5B18-13A9-418D-95AF-BCE6663FDFD9}" presName="hierChild5" presStyleCnt="0"/>
      <dgm:spPr/>
    </dgm:pt>
    <dgm:pt modelId="{BD08AE50-D157-43AA-A80E-D1386F6EDAB8}" type="pres">
      <dgm:prSet presAssocID="{55334373-0E2F-4D00-8AD7-4FADA7F6ACDA}" presName="Name37" presStyleLbl="parChTrans1D2" presStyleIdx="7" presStyleCnt="9"/>
      <dgm:spPr/>
    </dgm:pt>
    <dgm:pt modelId="{8BE592D1-ABD5-407E-8846-697DBC5CF84D}" type="pres">
      <dgm:prSet presAssocID="{C4644C0C-0ED1-4E18-937F-F201E7D1B07C}" presName="hierRoot2" presStyleCnt="0">
        <dgm:presLayoutVars>
          <dgm:hierBranch val="init"/>
        </dgm:presLayoutVars>
      </dgm:prSet>
      <dgm:spPr/>
    </dgm:pt>
    <dgm:pt modelId="{D0C81668-0D47-468E-97DC-81EC29FCAEEE}" type="pres">
      <dgm:prSet presAssocID="{C4644C0C-0ED1-4E18-937F-F201E7D1B07C}" presName="rootComposite" presStyleCnt="0"/>
      <dgm:spPr/>
    </dgm:pt>
    <dgm:pt modelId="{BE99A930-0A8C-4EBE-900D-BF663DD3C6EB}" type="pres">
      <dgm:prSet presAssocID="{C4644C0C-0ED1-4E18-937F-F201E7D1B07C}" presName="rootText" presStyleLbl="node2" presStyleIdx="7" presStyleCnt="9">
        <dgm:presLayoutVars>
          <dgm:chPref val="3"/>
        </dgm:presLayoutVars>
      </dgm:prSet>
      <dgm:spPr/>
    </dgm:pt>
    <dgm:pt modelId="{175D465D-F7C2-4A05-BF38-686217D02161}" type="pres">
      <dgm:prSet presAssocID="{C4644C0C-0ED1-4E18-937F-F201E7D1B07C}" presName="rootConnector" presStyleLbl="node2" presStyleIdx="7" presStyleCnt="9"/>
      <dgm:spPr/>
    </dgm:pt>
    <dgm:pt modelId="{E3B3C6D9-051A-4692-856B-546AED3D72A6}" type="pres">
      <dgm:prSet presAssocID="{C4644C0C-0ED1-4E18-937F-F201E7D1B07C}" presName="hierChild4" presStyleCnt="0"/>
      <dgm:spPr/>
    </dgm:pt>
    <dgm:pt modelId="{0792224E-A488-4046-A32B-8F1ED9B32F0B}" type="pres">
      <dgm:prSet presAssocID="{6D3692A0-61F8-4376-9490-19FAD5705189}" presName="Name37" presStyleLbl="parChTrans1D3" presStyleIdx="38" presStyleCnt="43"/>
      <dgm:spPr/>
    </dgm:pt>
    <dgm:pt modelId="{807EAEBA-65D7-461C-9BA8-DDB96A080630}" type="pres">
      <dgm:prSet presAssocID="{CAF20291-280D-4DD1-BD62-6692D6571487}" presName="hierRoot2" presStyleCnt="0">
        <dgm:presLayoutVars>
          <dgm:hierBranch val="init"/>
        </dgm:presLayoutVars>
      </dgm:prSet>
      <dgm:spPr/>
    </dgm:pt>
    <dgm:pt modelId="{14A0D860-CA75-491B-86B0-526608159774}" type="pres">
      <dgm:prSet presAssocID="{CAF20291-280D-4DD1-BD62-6692D6571487}" presName="rootComposite" presStyleCnt="0"/>
      <dgm:spPr/>
    </dgm:pt>
    <dgm:pt modelId="{DAB62497-C2F1-4D90-92C6-CE65FCC30826}" type="pres">
      <dgm:prSet presAssocID="{CAF20291-280D-4DD1-BD62-6692D6571487}" presName="rootText" presStyleLbl="node3" presStyleIdx="38" presStyleCnt="43">
        <dgm:presLayoutVars>
          <dgm:chPref val="3"/>
        </dgm:presLayoutVars>
      </dgm:prSet>
      <dgm:spPr/>
    </dgm:pt>
    <dgm:pt modelId="{57BE41E0-5E57-4B10-A49C-2869A6897715}" type="pres">
      <dgm:prSet presAssocID="{CAF20291-280D-4DD1-BD62-6692D6571487}" presName="rootConnector" presStyleLbl="node3" presStyleIdx="38" presStyleCnt="43"/>
      <dgm:spPr/>
    </dgm:pt>
    <dgm:pt modelId="{CA484067-A2AD-47F7-8C7F-7BAC1D7E7C6A}" type="pres">
      <dgm:prSet presAssocID="{CAF20291-280D-4DD1-BD62-6692D6571487}" presName="hierChild4" presStyleCnt="0"/>
      <dgm:spPr/>
    </dgm:pt>
    <dgm:pt modelId="{89B182D3-403F-4F2F-8B69-1540B3C914AE}" type="pres">
      <dgm:prSet presAssocID="{CAF20291-280D-4DD1-BD62-6692D6571487}" presName="hierChild5" presStyleCnt="0"/>
      <dgm:spPr/>
    </dgm:pt>
    <dgm:pt modelId="{8764023E-AFF8-42CE-93E6-FD55B19EF7C1}" type="pres">
      <dgm:prSet presAssocID="{A47E561F-E16B-46F5-B5EF-52E4C0D684D5}" presName="Name37" presStyleLbl="parChTrans1D3" presStyleIdx="39" presStyleCnt="43"/>
      <dgm:spPr/>
    </dgm:pt>
    <dgm:pt modelId="{20D40E97-9D07-468A-ACE6-960ADADA176F}" type="pres">
      <dgm:prSet presAssocID="{97173896-F767-4525-BC79-F5DAA841C963}" presName="hierRoot2" presStyleCnt="0">
        <dgm:presLayoutVars>
          <dgm:hierBranch val="init"/>
        </dgm:presLayoutVars>
      </dgm:prSet>
      <dgm:spPr/>
    </dgm:pt>
    <dgm:pt modelId="{6DFEB359-E491-4F82-A03A-FB37240B6223}" type="pres">
      <dgm:prSet presAssocID="{97173896-F767-4525-BC79-F5DAA841C963}" presName="rootComposite" presStyleCnt="0"/>
      <dgm:spPr/>
    </dgm:pt>
    <dgm:pt modelId="{A6302B81-644A-427E-BABB-131760183997}" type="pres">
      <dgm:prSet presAssocID="{97173896-F767-4525-BC79-F5DAA841C963}" presName="rootText" presStyleLbl="node3" presStyleIdx="39" presStyleCnt="43">
        <dgm:presLayoutVars>
          <dgm:chPref val="3"/>
        </dgm:presLayoutVars>
      </dgm:prSet>
      <dgm:spPr/>
    </dgm:pt>
    <dgm:pt modelId="{BBA0C0A9-CF08-4E55-B68A-B2C3A9EFFAD0}" type="pres">
      <dgm:prSet presAssocID="{97173896-F767-4525-BC79-F5DAA841C963}" presName="rootConnector" presStyleLbl="node3" presStyleIdx="39" presStyleCnt="43"/>
      <dgm:spPr/>
    </dgm:pt>
    <dgm:pt modelId="{C94AC056-907D-4D1D-8CA2-E55412E3B3CE}" type="pres">
      <dgm:prSet presAssocID="{97173896-F767-4525-BC79-F5DAA841C963}" presName="hierChild4" presStyleCnt="0"/>
      <dgm:spPr/>
    </dgm:pt>
    <dgm:pt modelId="{E0BB9135-3316-40B7-9BD1-F3CC81AE9086}" type="pres">
      <dgm:prSet presAssocID="{97173896-F767-4525-BC79-F5DAA841C963}" presName="hierChild5" presStyleCnt="0"/>
      <dgm:spPr/>
    </dgm:pt>
    <dgm:pt modelId="{923976AC-E7D2-4733-9FBF-F18AB9A253B9}" type="pres">
      <dgm:prSet presAssocID="{CDB49D89-1C1A-45C4-A222-E5504920CE12}" presName="Name37" presStyleLbl="parChTrans1D3" presStyleIdx="40" presStyleCnt="43"/>
      <dgm:spPr/>
    </dgm:pt>
    <dgm:pt modelId="{2BE46B2A-477C-46A1-AA37-070F9A5FF5E9}" type="pres">
      <dgm:prSet presAssocID="{ECA97B3D-59F6-484A-965B-2BD118A794A0}" presName="hierRoot2" presStyleCnt="0">
        <dgm:presLayoutVars>
          <dgm:hierBranch val="init"/>
        </dgm:presLayoutVars>
      </dgm:prSet>
      <dgm:spPr/>
    </dgm:pt>
    <dgm:pt modelId="{9BCF0C64-5625-4D10-A548-9CE8D5939AE2}" type="pres">
      <dgm:prSet presAssocID="{ECA97B3D-59F6-484A-965B-2BD118A794A0}" presName="rootComposite" presStyleCnt="0"/>
      <dgm:spPr/>
    </dgm:pt>
    <dgm:pt modelId="{BFDA6F31-33C7-487B-BE1E-E69FD8AE0EAA}" type="pres">
      <dgm:prSet presAssocID="{ECA97B3D-59F6-484A-965B-2BD118A794A0}" presName="rootText" presStyleLbl="node3" presStyleIdx="40" presStyleCnt="43">
        <dgm:presLayoutVars>
          <dgm:chPref val="3"/>
        </dgm:presLayoutVars>
      </dgm:prSet>
      <dgm:spPr/>
    </dgm:pt>
    <dgm:pt modelId="{78ECE134-26C4-4B2D-A14B-EB831A93807C}" type="pres">
      <dgm:prSet presAssocID="{ECA97B3D-59F6-484A-965B-2BD118A794A0}" presName="rootConnector" presStyleLbl="node3" presStyleIdx="40" presStyleCnt="43"/>
      <dgm:spPr/>
    </dgm:pt>
    <dgm:pt modelId="{79D0D6EA-EDD8-4C4C-809C-D19681918162}" type="pres">
      <dgm:prSet presAssocID="{ECA97B3D-59F6-484A-965B-2BD118A794A0}" presName="hierChild4" presStyleCnt="0"/>
      <dgm:spPr/>
    </dgm:pt>
    <dgm:pt modelId="{A89B10DB-4393-4000-AC98-7B62E002CBAB}" type="pres">
      <dgm:prSet presAssocID="{ECA97B3D-59F6-484A-965B-2BD118A794A0}" presName="hierChild5" presStyleCnt="0"/>
      <dgm:spPr/>
    </dgm:pt>
    <dgm:pt modelId="{0CF26A6F-B21F-47E6-96A4-230AE99697E5}" type="pres">
      <dgm:prSet presAssocID="{C4644C0C-0ED1-4E18-937F-F201E7D1B07C}" presName="hierChild5" presStyleCnt="0"/>
      <dgm:spPr/>
    </dgm:pt>
    <dgm:pt modelId="{27820EED-12D3-44CE-8ADB-9A00D678AA39}" type="pres">
      <dgm:prSet presAssocID="{78045AEA-2F25-44FF-BE7D-0375DEB67B03}" presName="Name37" presStyleLbl="parChTrans1D2" presStyleIdx="8" presStyleCnt="9"/>
      <dgm:spPr/>
    </dgm:pt>
    <dgm:pt modelId="{A02D536C-B0B7-481D-A7EA-44B684A0D496}" type="pres">
      <dgm:prSet presAssocID="{920EC925-8323-4D64-83B2-91225DC41F11}" presName="hierRoot2" presStyleCnt="0">
        <dgm:presLayoutVars>
          <dgm:hierBranch val="init"/>
        </dgm:presLayoutVars>
      </dgm:prSet>
      <dgm:spPr/>
    </dgm:pt>
    <dgm:pt modelId="{530DF333-1E13-49E4-B27A-02FE32431E7B}" type="pres">
      <dgm:prSet presAssocID="{920EC925-8323-4D64-83B2-91225DC41F11}" presName="rootComposite" presStyleCnt="0"/>
      <dgm:spPr/>
    </dgm:pt>
    <dgm:pt modelId="{355F33B6-61C7-4F3D-BE08-FFA125753389}" type="pres">
      <dgm:prSet presAssocID="{920EC925-8323-4D64-83B2-91225DC41F11}" presName="rootText" presStyleLbl="node2" presStyleIdx="8" presStyleCnt="9">
        <dgm:presLayoutVars>
          <dgm:chPref val="3"/>
        </dgm:presLayoutVars>
      </dgm:prSet>
      <dgm:spPr/>
    </dgm:pt>
    <dgm:pt modelId="{7F3CAF59-2BAA-4FB9-B0D0-581F0D404BD7}" type="pres">
      <dgm:prSet presAssocID="{920EC925-8323-4D64-83B2-91225DC41F11}" presName="rootConnector" presStyleLbl="node2" presStyleIdx="8" presStyleCnt="9"/>
      <dgm:spPr/>
    </dgm:pt>
    <dgm:pt modelId="{4ADFAD57-05E0-4004-9061-3052E33D2DC3}" type="pres">
      <dgm:prSet presAssocID="{920EC925-8323-4D64-83B2-91225DC41F11}" presName="hierChild4" presStyleCnt="0"/>
      <dgm:spPr/>
    </dgm:pt>
    <dgm:pt modelId="{31358A53-B69C-409F-A369-B4EB47525872}" type="pres">
      <dgm:prSet presAssocID="{D959AB30-103B-4152-B076-4600C40F0FE1}" presName="Name37" presStyleLbl="parChTrans1D3" presStyleIdx="41" presStyleCnt="43"/>
      <dgm:spPr/>
    </dgm:pt>
    <dgm:pt modelId="{243F3D55-5E91-4F37-91AF-932308571019}" type="pres">
      <dgm:prSet presAssocID="{88AEA29E-1220-45B9-84DB-A05DB47DA03A}" presName="hierRoot2" presStyleCnt="0">
        <dgm:presLayoutVars>
          <dgm:hierBranch val="init"/>
        </dgm:presLayoutVars>
      </dgm:prSet>
      <dgm:spPr/>
    </dgm:pt>
    <dgm:pt modelId="{A485556F-860F-4DFE-807F-20A27EE5EC98}" type="pres">
      <dgm:prSet presAssocID="{88AEA29E-1220-45B9-84DB-A05DB47DA03A}" presName="rootComposite" presStyleCnt="0"/>
      <dgm:spPr/>
    </dgm:pt>
    <dgm:pt modelId="{8AAE45EE-CE3D-48AE-BB16-EAF6D8C11DDB}" type="pres">
      <dgm:prSet presAssocID="{88AEA29E-1220-45B9-84DB-A05DB47DA03A}" presName="rootText" presStyleLbl="node3" presStyleIdx="41" presStyleCnt="43">
        <dgm:presLayoutVars>
          <dgm:chPref val="3"/>
        </dgm:presLayoutVars>
      </dgm:prSet>
      <dgm:spPr/>
    </dgm:pt>
    <dgm:pt modelId="{EF6219CC-8D42-4B42-A73E-4CB38B8A3342}" type="pres">
      <dgm:prSet presAssocID="{88AEA29E-1220-45B9-84DB-A05DB47DA03A}" presName="rootConnector" presStyleLbl="node3" presStyleIdx="41" presStyleCnt="43"/>
      <dgm:spPr/>
    </dgm:pt>
    <dgm:pt modelId="{3C19AB4D-3F1B-44C8-B28A-1971A2875E1E}" type="pres">
      <dgm:prSet presAssocID="{88AEA29E-1220-45B9-84DB-A05DB47DA03A}" presName="hierChild4" presStyleCnt="0"/>
      <dgm:spPr/>
    </dgm:pt>
    <dgm:pt modelId="{298C35EB-FB71-4DDB-8EF8-A0A9191DCC01}" type="pres">
      <dgm:prSet presAssocID="{88AEA29E-1220-45B9-84DB-A05DB47DA03A}" presName="hierChild5" presStyleCnt="0"/>
      <dgm:spPr/>
    </dgm:pt>
    <dgm:pt modelId="{68E97909-5CF9-45DE-8694-A09DD98A445C}" type="pres">
      <dgm:prSet presAssocID="{10182BBB-2ABD-4CA5-8593-592BDAB26F6D}" presName="Name37" presStyleLbl="parChTrans1D3" presStyleIdx="42" presStyleCnt="43"/>
      <dgm:spPr/>
    </dgm:pt>
    <dgm:pt modelId="{340D1951-A9A4-4A04-B4E1-27E3B0E395A9}" type="pres">
      <dgm:prSet presAssocID="{87BED274-0444-486D-B305-866F8828B0BC}" presName="hierRoot2" presStyleCnt="0">
        <dgm:presLayoutVars>
          <dgm:hierBranch val="init"/>
        </dgm:presLayoutVars>
      </dgm:prSet>
      <dgm:spPr/>
    </dgm:pt>
    <dgm:pt modelId="{543DD774-0D3D-493A-A10A-D46DE764A682}" type="pres">
      <dgm:prSet presAssocID="{87BED274-0444-486D-B305-866F8828B0BC}" presName="rootComposite" presStyleCnt="0"/>
      <dgm:spPr/>
    </dgm:pt>
    <dgm:pt modelId="{C8BCD8BB-9AA7-49BE-B063-DAD837C6827A}" type="pres">
      <dgm:prSet presAssocID="{87BED274-0444-486D-B305-866F8828B0BC}" presName="rootText" presStyleLbl="node3" presStyleIdx="42" presStyleCnt="43">
        <dgm:presLayoutVars>
          <dgm:chPref val="3"/>
        </dgm:presLayoutVars>
      </dgm:prSet>
      <dgm:spPr/>
    </dgm:pt>
    <dgm:pt modelId="{84EFF7C7-7C90-4D03-9F50-8D77C9461966}" type="pres">
      <dgm:prSet presAssocID="{87BED274-0444-486D-B305-866F8828B0BC}" presName="rootConnector" presStyleLbl="node3" presStyleIdx="42" presStyleCnt="43"/>
      <dgm:spPr/>
    </dgm:pt>
    <dgm:pt modelId="{A6B7494C-7790-4439-A4C1-96EF737AD8CE}" type="pres">
      <dgm:prSet presAssocID="{87BED274-0444-486D-B305-866F8828B0BC}" presName="hierChild4" presStyleCnt="0"/>
      <dgm:spPr/>
    </dgm:pt>
    <dgm:pt modelId="{7E7F8554-40A7-4976-9BE9-A4C49DC0B8CF}" type="pres">
      <dgm:prSet presAssocID="{87BED274-0444-486D-B305-866F8828B0BC}" presName="hierChild5" presStyleCnt="0"/>
      <dgm:spPr/>
    </dgm:pt>
    <dgm:pt modelId="{F2DE2EF4-4E76-4306-919A-58530C2BAC6E}" type="pres">
      <dgm:prSet presAssocID="{920EC925-8323-4D64-83B2-91225DC41F11}" presName="hierChild5" presStyleCnt="0"/>
      <dgm:spPr/>
    </dgm:pt>
    <dgm:pt modelId="{7BD5504A-C8FE-4A0E-9E3F-3AD27F539411}" type="pres">
      <dgm:prSet presAssocID="{A2642D5B-F8BD-45F7-AC33-8FCC412FD622}" presName="hierChild3" presStyleCnt="0"/>
      <dgm:spPr/>
    </dgm:pt>
  </dgm:ptLst>
  <dgm:cxnLst>
    <dgm:cxn modelId="{58EC0401-3BC2-4218-A804-C8884EF656B0}" type="presOf" srcId="{425AD235-8B4B-404E-9E5B-0F25B858A815}" destId="{73055DDA-DBEC-4E30-BFF3-FFD0F56D8B43}" srcOrd="0" destOrd="0" presId="urn:microsoft.com/office/officeart/2005/8/layout/orgChart1"/>
    <dgm:cxn modelId="{C9FA0E01-A0A8-4F8D-B581-A06ED752493E}" type="presOf" srcId="{6259440F-2353-47A5-9991-201BFA6860AB}" destId="{30EC8E11-0F2E-43C8-BC24-2FEAFC6E6B6F}" srcOrd="0" destOrd="0" presId="urn:microsoft.com/office/officeart/2005/8/layout/orgChart1"/>
    <dgm:cxn modelId="{412BD101-F309-4C0F-BBBF-46C36C4FC523}" type="presOf" srcId="{AE5A9E7F-5D12-41CE-96BB-EFA7B2798EEC}" destId="{CBC02D7E-5D67-40B9-AC5C-D6F6C732EBCF}" srcOrd="1" destOrd="0" presId="urn:microsoft.com/office/officeart/2005/8/layout/orgChart1"/>
    <dgm:cxn modelId="{9486C505-5D4D-4014-ACC3-E26F6AD9CFF1}" type="presOf" srcId="{2580145F-33CA-4CFD-9322-8ACBB2748370}" destId="{E0B35161-547F-4B37-B865-C708063DB37F}" srcOrd="1" destOrd="0" presId="urn:microsoft.com/office/officeart/2005/8/layout/orgChart1"/>
    <dgm:cxn modelId="{91826D0A-A694-4F57-8BE7-0A7899C807EE}" srcId="{C4644C0C-0ED1-4E18-937F-F201E7D1B07C}" destId="{ECA97B3D-59F6-484A-965B-2BD118A794A0}" srcOrd="2" destOrd="0" parTransId="{CDB49D89-1C1A-45C4-A222-E5504920CE12}" sibTransId="{5118E68E-86F1-4007-BE07-8A3DF5899161}"/>
    <dgm:cxn modelId="{B00AC60B-E662-47BA-9D5F-EB3E4CE81196}" srcId="{FBEAD98E-D075-46F4-A2AD-35BFD0A0786A}" destId="{A2642D5B-F8BD-45F7-AC33-8FCC412FD622}" srcOrd="0" destOrd="0" parTransId="{E3660192-40CE-4E77-8342-18BFFC132859}" sibTransId="{929970DD-9C62-4A65-AE21-A27BE32EE244}"/>
    <dgm:cxn modelId="{3E60CE0B-7A2C-4D00-9877-37B6983B544A}" srcId="{ABA672E6-DCEE-4DBC-A3D6-1A3805104076}" destId="{D09D2B8B-4A4A-45DA-A50A-C4B5AE439D01}" srcOrd="2" destOrd="0" parTransId="{4133AEDE-D6E3-4E1C-9F79-F7F3F350E7C8}" sibTransId="{86A15CDF-053E-48CD-AAD4-B2FEFA42865D}"/>
    <dgm:cxn modelId="{1D19800D-A502-4566-91EF-40C9E69317A1}" type="presOf" srcId="{F119A761-F7DE-4D3B-9A75-E4F8DB825ECC}" destId="{EDA16E3F-3336-4FFB-94F8-5D3B6B108799}" srcOrd="1" destOrd="0" presId="urn:microsoft.com/office/officeart/2005/8/layout/orgChart1"/>
    <dgm:cxn modelId="{3BFE760E-32F4-4A37-BC35-8E717A022A47}" type="presOf" srcId="{51EEC82D-CD1F-44E3-810C-2D237DC4EF94}" destId="{3C12C750-FDB8-46DF-BCC5-8938C5CABF0C}" srcOrd="0" destOrd="0" presId="urn:microsoft.com/office/officeart/2005/8/layout/orgChart1"/>
    <dgm:cxn modelId="{3975CF0F-E43F-4285-80AB-ACEF2BAC9C72}" type="presOf" srcId="{AA6F328D-8F01-47F9-B8D3-9AB48971B3C7}" destId="{E1253D20-BF78-4601-9F6C-4A7EE431CE08}" srcOrd="0" destOrd="0" presId="urn:microsoft.com/office/officeart/2005/8/layout/orgChart1"/>
    <dgm:cxn modelId="{F81B9B13-421C-4C7C-8F90-E4A7DB6B66BF}" type="presOf" srcId="{CAF20291-280D-4DD1-BD62-6692D6571487}" destId="{DAB62497-C2F1-4D90-92C6-CE65FCC30826}" srcOrd="0" destOrd="0" presId="urn:microsoft.com/office/officeart/2005/8/layout/orgChart1"/>
    <dgm:cxn modelId="{6C771B14-ECB9-4F50-BF79-65F4D1862508}" srcId="{AEB12565-2C54-44C4-B27E-9CB299A35C5D}" destId="{51EEC82D-CD1F-44E3-810C-2D237DC4EF94}" srcOrd="0" destOrd="0" parTransId="{7B144DFD-1916-480F-A6B4-4E23ED3D86D6}" sibTransId="{D66E6EB5-6ECE-444D-97C8-05E80F0C0648}"/>
    <dgm:cxn modelId="{63CC4A14-08EC-4595-8182-489C1E731885}" srcId="{FD4F5B18-13A9-418D-95AF-BCE6663FDFD9}" destId="{716511F2-A9E3-4C00-93C8-2C1DB3B82BB0}" srcOrd="5" destOrd="0" parTransId="{095C6BB5-9357-474A-8810-D4B1A974446F}" sibTransId="{527116CB-78F0-4295-AE50-635C84738C3B}"/>
    <dgm:cxn modelId="{46302715-BCCE-45B4-974A-D45BA49C0720}" type="presOf" srcId="{D2480437-7338-40FC-853C-3D03EA34A55B}" destId="{140B69C8-42E0-46B4-B139-48CC4E24057E}" srcOrd="1" destOrd="0" presId="urn:microsoft.com/office/officeart/2005/8/layout/orgChart1"/>
    <dgm:cxn modelId="{4D932216-C02F-48F6-8172-CAF035B1A0EF}" type="presOf" srcId="{5F78BF10-BB8D-4A4E-BE74-B34891504936}" destId="{E1AE2044-1B01-4C64-AA56-C9C8E10953BD}" srcOrd="0" destOrd="0" presId="urn:microsoft.com/office/officeart/2005/8/layout/orgChart1"/>
    <dgm:cxn modelId="{E1BFC217-AE13-47E7-809C-1F2CAAE55A73}" type="presOf" srcId="{AE9A9948-7D01-45BB-9976-4A89399D3784}" destId="{DA7C19F0-7B62-4595-8AB9-734696505472}" srcOrd="1" destOrd="0" presId="urn:microsoft.com/office/officeart/2005/8/layout/orgChart1"/>
    <dgm:cxn modelId="{F8A67219-A371-4C5B-AC56-C86F5497007D}" srcId="{A2642D5B-F8BD-45F7-AC33-8FCC412FD622}" destId="{C4644C0C-0ED1-4E18-937F-F201E7D1B07C}" srcOrd="7" destOrd="0" parTransId="{55334373-0E2F-4D00-8AD7-4FADA7F6ACDA}" sibTransId="{A3CCEAF4-B2DD-4272-93B4-3DA98106A2C2}"/>
    <dgm:cxn modelId="{E3FC9719-2B63-4435-9B96-4798415ADF15}" type="presOf" srcId="{BF662452-1C81-432D-98C3-400A3E9CCA01}" destId="{1F2E6294-517E-4DD4-8CD4-B4D8A77ADB6F}" srcOrd="0" destOrd="0" presId="urn:microsoft.com/office/officeart/2005/8/layout/orgChart1"/>
    <dgm:cxn modelId="{941B281C-CC8C-4E8C-B4F7-A4B58C5F6D71}" type="presOf" srcId="{29CADAAD-ACE3-4337-B6F4-A908278569A0}" destId="{3342E3F0-1823-4DE8-AC36-A49E3946F7D4}" srcOrd="0" destOrd="0" presId="urn:microsoft.com/office/officeart/2005/8/layout/orgChart1"/>
    <dgm:cxn modelId="{44A4B31C-EFFB-4650-92CD-6883947A9B6E}" type="presOf" srcId="{0D988535-F7E1-487A-AE88-4FF340E515EE}" destId="{20BA8E95-D94B-4413-9315-E7C59D8E8D91}" srcOrd="0" destOrd="0" presId="urn:microsoft.com/office/officeart/2005/8/layout/orgChart1"/>
    <dgm:cxn modelId="{F993F51C-D6C2-45B9-BE86-84D797944E65}" type="presOf" srcId="{24897714-1249-479D-B895-52584AAA4BA7}" destId="{BDC20B20-DCA5-4698-8E2A-6203607CD861}" srcOrd="1" destOrd="0" presId="urn:microsoft.com/office/officeart/2005/8/layout/orgChart1"/>
    <dgm:cxn modelId="{1E248B1D-7DC5-4F82-9566-A2510BD276DD}" type="presOf" srcId="{B3C44D3A-5738-4EF6-9461-8B28C0D0C2E1}" destId="{EB1A7E72-8D6E-4492-973B-70F9BB70902A}" srcOrd="1" destOrd="0" presId="urn:microsoft.com/office/officeart/2005/8/layout/orgChart1"/>
    <dgm:cxn modelId="{28499E21-CF35-42D3-85B2-71843E767928}" type="presOf" srcId="{F119A761-F7DE-4D3B-9A75-E4F8DB825ECC}" destId="{62786D4E-98D3-4E01-B0C4-8C570FA4C6C1}" srcOrd="0" destOrd="0" presId="urn:microsoft.com/office/officeart/2005/8/layout/orgChart1"/>
    <dgm:cxn modelId="{E66A7222-8B98-4196-8E7F-93FB1BF63B43}" srcId="{920EC925-8323-4D64-83B2-91225DC41F11}" destId="{87BED274-0444-486D-B305-866F8828B0BC}" srcOrd="1" destOrd="0" parTransId="{10182BBB-2ABD-4CA5-8593-592BDAB26F6D}" sibTransId="{44899D6F-62E3-4338-93F0-B98385E4A582}"/>
    <dgm:cxn modelId="{07AF8B24-8671-46AA-9CC8-3018FC68D6B3}" type="presOf" srcId="{50BEC54A-2842-462E-B8EC-B6D742C6CBF1}" destId="{F65F7773-6959-488D-A674-F39972AA4259}" srcOrd="0" destOrd="0" presId="urn:microsoft.com/office/officeart/2005/8/layout/orgChart1"/>
    <dgm:cxn modelId="{E2A73D25-6759-4352-A7EE-3F5BECAE6584}" type="presOf" srcId="{057B0F19-24F4-4A51-BE21-020A9EC50A71}" destId="{FE1905C6-7343-4993-99D4-E9DB6AB1D6D9}" srcOrd="0" destOrd="0" presId="urn:microsoft.com/office/officeart/2005/8/layout/orgChart1"/>
    <dgm:cxn modelId="{EF2A8227-E524-4D38-9A95-EC026272A55B}" type="presOf" srcId="{24897714-1249-479D-B895-52584AAA4BA7}" destId="{1107635E-622B-457D-9D0A-9655C9AF4859}" srcOrd="0" destOrd="0" presId="urn:microsoft.com/office/officeart/2005/8/layout/orgChart1"/>
    <dgm:cxn modelId="{1613542A-29BF-4583-91FF-2C2FA56F33C4}" type="presOf" srcId="{88AEA29E-1220-45B9-84DB-A05DB47DA03A}" destId="{8AAE45EE-CE3D-48AE-BB16-EAF6D8C11DDB}" srcOrd="0" destOrd="0" presId="urn:microsoft.com/office/officeart/2005/8/layout/orgChart1"/>
    <dgm:cxn modelId="{048D392B-ABBE-4879-AE74-76A8F2993EBE}" type="presOf" srcId="{97173896-F767-4525-BC79-F5DAA841C963}" destId="{A6302B81-644A-427E-BABB-131760183997}" srcOrd="0" destOrd="0" presId="urn:microsoft.com/office/officeart/2005/8/layout/orgChart1"/>
    <dgm:cxn modelId="{04675D2B-2CFC-45E7-AD7C-981E3CD63533}" srcId="{A378058A-D741-4BD5-A211-DD464CDE066A}" destId="{FD9A8148-2FD1-4B18-8DA4-7D5EF4D246BB}" srcOrd="4" destOrd="0" parTransId="{29CADAAD-ACE3-4337-B6F4-A908278569A0}" sibTransId="{A600AAE1-F8D0-4A26-BB46-52C0573CF7D7}"/>
    <dgm:cxn modelId="{2C21BE2D-D43F-4515-AADF-C0A485E9D66E}" type="presOf" srcId="{1B0A8343-827D-4564-AF8C-3C3ECD8C38D7}" destId="{183AB9B6-6BBC-4AD2-B442-A38A54B947EC}" srcOrd="1" destOrd="0" presId="urn:microsoft.com/office/officeart/2005/8/layout/orgChart1"/>
    <dgm:cxn modelId="{C9A4BD2F-76D9-4053-ACD5-3FAB1363D000}" type="presOf" srcId="{944D3524-738C-46A0-858C-613D9826F403}" destId="{DAF32149-DC14-4035-87E6-7A9A3F338EE1}" srcOrd="0" destOrd="0" presId="urn:microsoft.com/office/officeart/2005/8/layout/orgChart1"/>
    <dgm:cxn modelId="{EEEB4E31-CD9E-4E7A-999C-96E5F6245FEB}" type="presOf" srcId="{A2642D5B-F8BD-45F7-AC33-8FCC412FD622}" destId="{7048037A-AE34-40EB-9F03-1085856F93E8}" srcOrd="0" destOrd="0" presId="urn:microsoft.com/office/officeart/2005/8/layout/orgChart1"/>
    <dgm:cxn modelId="{D5584933-CB62-4019-947D-CA73941C611C}" type="presOf" srcId="{55334373-0E2F-4D00-8AD7-4FADA7F6ACDA}" destId="{BD08AE50-D157-43AA-A80E-D1386F6EDAB8}" srcOrd="0" destOrd="0" presId="urn:microsoft.com/office/officeart/2005/8/layout/orgChart1"/>
    <dgm:cxn modelId="{7A28CB33-4E9D-4273-A781-EFABB2734799}" type="presOf" srcId="{13464049-FB19-4BAA-8029-3A9AFF715B67}" destId="{22E9A7FF-746F-46FD-856B-350294AD4504}" srcOrd="0" destOrd="0" presId="urn:microsoft.com/office/officeart/2005/8/layout/orgChart1"/>
    <dgm:cxn modelId="{EB50EE34-2CBC-4A7E-A0EE-9647820028F8}" type="presOf" srcId="{1E276867-5EE3-4637-81D6-14E3DD126783}" destId="{61B140E9-2531-4475-9121-5109B5CAD774}" srcOrd="1" destOrd="0" presId="urn:microsoft.com/office/officeart/2005/8/layout/orgChart1"/>
    <dgm:cxn modelId="{F39F1A35-1D64-45DC-873B-7B7635B8454E}" srcId="{A2642D5B-F8BD-45F7-AC33-8FCC412FD622}" destId="{E3A559CC-5651-4D15-9D21-94F231565F60}" srcOrd="5" destOrd="0" parTransId="{057B0F19-24F4-4A51-BE21-020A9EC50A71}" sibTransId="{06A7EAB0-A634-432A-88DE-A0B25944EBD6}"/>
    <dgm:cxn modelId="{1471A937-06E0-494A-8EBF-5E555E6B808A}" type="presOf" srcId="{965AC05C-3411-4BDD-BC47-7C14B83F7A7A}" destId="{06DD7952-F111-46B9-B613-A6BF9D6023E7}" srcOrd="0" destOrd="0" presId="urn:microsoft.com/office/officeart/2005/8/layout/orgChart1"/>
    <dgm:cxn modelId="{B7851739-052D-429B-8A08-00686236C0E3}" srcId="{C4644C0C-0ED1-4E18-937F-F201E7D1B07C}" destId="{97173896-F767-4525-BC79-F5DAA841C963}" srcOrd="1" destOrd="0" parTransId="{A47E561F-E16B-46F5-B5EF-52E4C0D684D5}" sibTransId="{9E592364-95AE-481A-9330-A3E232DDB334}"/>
    <dgm:cxn modelId="{588C973A-2893-4F95-996F-E2D9DAB43DD3}" type="presOf" srcId="{2403369A-C851-47A7-911D-96D8D5FFE008}" destId="{F8F2B620-D598-4538-B375-884A6AA8B934}" srcOrd="0" destOrd="0" presId="urn:microsoft.com/office/officeart/2005/8/layout/orgChart1"/>
    <dgm:cxn modelId="{B00C5F3C-D22E-4C97-B236-74AA9607FFDE}" type="presOf" srcId="{04643E5D-755C-49B3-AAC4-9C9166B5D677}" destId="{D8DB91A9-4BBD-4C92-9D3D-32A084BA2FFF}" srcOrd="0" destOrd="0" presId="urn:microsoft.com/office/officeart/2005/8/layout/orgChart1"/>
    <dgm:cxn modelId="{94E41C3E-5A43-4D50-8A0C-3A14D6595334}" type="presOf" srcId="{2B011E14-900C-4851-A8C5-277F0843DE96}" destId="{DD631443-EEBD-4C58-9B35-C553EA74065D}" srcOrd="0" destOrd="0" presId="urn:microsoft.com/office/officeart/2005/8/layout/orgChart1"/>
    <dgm:cxn modelId="{7A98F43E-BF1C-49D7-9D1B-B35BB36EDAF6}" type="presOf" srcId="{04643E5D-755C-49B3-AAC4-9C9166B5D677}" destId="{936803F6-3656-40D5-8BFC-56A7F882788E}" srcOrd="1" destOrd="0" presId="urn:microsoft.com/office/officeart/2005/8/layout/orgChart1"/>
    <dgm:cxn modelId="{32B39540-DD7B-47A7-AD79-917566DAD660}" type="presOf" srcId="{E3A559CC-5651-4D15-9D21-94F231565F60}" destId="{4EA4B663-0AE8-4169-8FBF-6AA1E1D88B69}" srcOrd="1" destOrd="0" presId="urn:microsoft.com/office/officeart/2005/8/layout/orgChart1"/>
    <dgm:cxn modelId="{4C00DF40-AE24-4911-A20A-3AC9994BC7A5}" type="presOf" srcId="{73DA9CC3-0EA1-406A-8649-A717EF59CC1A}" destId="{20B95B4B-315C-4A71-BF40-30A051C2913A}" srcOrd="0" destOrd="0" presId="urn:microsoft.com/office/officeart/2005/8/layout/orgChart1"/>
    <dgm:cxn modelId="{86809A5B-4DF4-405B-BFC4-21CF0E3728EB}" type="presOf" srcId="{5BB051DD-29AD-4CF7-8265-F9FD58D6A341}" destId="{D3385FA9-8FE7-435C-881B-698A02DC63E7}" srcOrd="1" destOrd="0" presId="urn:microsoft.com/office/officeart/2005/8/layout/orgChart1"/>
    <dgm:cxn modelId="{F38C3E5C-0541-4102-BB50-B5421BA5B3CE}" srcId="{C4644C0C-0ED1-4E18-937F-F201E7D1B07C}" destId="{CAF20291-280D-4DD1-BD62-6692D6571487}" srcOrd="0" destOrd="0" parTransId="{6D3692A0-61F8-4376-9490-19FAD5705189}" sibTransId="{BB1177E7-F8B3-4B11-B44B-4703BA5EB2D2}"/>
    <dgm:cxn modelId="{6E7D285D-C8B4-4850-AE40-5BDB7ADC7DE2}" type="presOf" srcId="{C394663C-C0A2-4FE7-8962-8B605B52D56F}" destId="{D1CFDEF3-B101-41BD-9C0D-6D7E52190895}" srcOrd="0" destOrd="0" presId="urn:microsoft.com/office/officeart/2005/8/layout/orgChart1"/>
    <dgm:cxn modelId="{A3EA745D-C1BB-4A49-863D-0F9B222B0FD9}" type="presOf" srcId="{5B23C693-9BBB-403B-99E5-528F50E5C48C}" destId="{0CABDEA8-5BC9-471C-9B3D-FDB7319FA001}" srcOrd="0" destOrd="0" presId="urn:microsoft.com/office/officeart/2005/8/layout/orgChart1"/>
    <dgm:cxn modelId="{3DD59B5E-8D4E-4F93-BAD1-9E4567FEBC51}" srcId="{AE9A9948-7D01-45BB-9976-4A89399D3784}" destId="{04643E5D-755C-49B3-AAC4-9C9166B5D677}" srcOrd="6" destOrd="0" parTransId="{796E84DD-594D-4261-A76C-EB522C0CEB9D}" sibTransId="{13673819-BB3F-4E70-95A7-17A53720A6E6}"/>
    <dgm:cxn modelId="{F7A93E5F-DF41-479C-9A7A-5805E847F86C}" srcId="{FD4F5B18-13A9-418D-95AF-BCE6663FDFD9}" destId="{61135EBC-0644-4DCC-B1BB-3960F0BBD4F6}" srcOrd="3" destOrd="0" parTransId="{62816B51-F893-47AD-A089-75DE968887EF}" sibTransId="{1DCE37DA-C64E-43C7-847E-8FE29EB664E9}"/>
    <dgm:cxn modelId="{DEAE2961-3B9F-4913-95AE-904356093EF5}" type="presOf" srcId="{F43E8013-F3C9-4699-AF54-BC03FC1FC987}" destId="{23EC47F5-3E27-4CAB-A5C1-F5C0BA3C0FDA}" srcOrd="0" destOrd="0" presId="urn:microsoft.com/office/officeart/2005/8/layout/orgChart1"/>
    <dgm:cxn modelId="{6C39E261-B46A-4F9D-B138-FCD32EC3708C}" srcId="{AE9A9948-7D01-45BB-9976-4A89399D3784}" destId="{D2480437-7338-40FC-853C-3D03EA34A55B}" srcOrd="5" destOrd="0" parTransId="{684054CE-6453-45EF-897A-79DDE3C18B32}" sibTransId="{F0AF0C54-DA39-472A-B65E-DF0FB1550FDC}"/>
    <dgm:cxn modelId="{46C00462-FD6D-4191-B780-59D64F3D9548}" srcId="{AE9A9948-7D01-45BB-9976-4A89399D3784}" destId="{2580145F-33CA-4CFD-9322-8ACBB2748370}" srcOrd="0" destOrd="0" parTransId="{B248F782-927B-4E1D-82C3-AF4D2A7F1D5B}" sibTransId="{007A24A4-FC69-4A6C-825B-D915544AA866}"/>
    <dgm:cxn modelId="{52C8A762-7F5A-462B-B49A-77592B3FD91C}" type="presOf" srcId="{B3C44D3A-5738-4EF6-9461-8B28C0D0C2E1}" destId="{1187A6EB-C676-4D3B-BC59-1E877DEE7A21}" srcOrd="0" destOrd="0" presId="urn:microsoft.com/office/officeart/2005/8/layout/orgChart1"/>
    <dgm:cxn modelId="{9FD94143-8F5C-4B65-98DC-07F4D161AFA9}" type="presOf" srcId="{095C6BB5-9357-474A-8810-D4B1A974446F}" destId="{C1A80B3D-2978-4FD4-8CB2-99D4E13B83E0}" srcOrd="0" destOrd="0" presId="urn:microsoft.com/office/officeart/2005/8/layout/orgChart1"/>
    <dgm:cxn modelId="{7E30B164-8330-4ADD-9651-2FC5A5B7680B}" type="presOf" srcId="{A597D470-49A4-4D90-96F9-E5CFC819E054}" destId="{CDB16AD7-D7F8-4D2A-8AD0-9B73C2CAA68B}" srcOrd="0" destOrd="0" presId="urn:microsoft.com/office/officeart/2005/8/layout/orgChart1"/>
    <dgm:cxn modelId="{F7770845-424C-48FB-A34D-915B15D0A7BC}" srcId="{A2642D5B-F8BD-45F7-AC33-8FCC412FD622}" destId="{AE9A9948-7D01-45BB-9976-4A89399D3784}" srcOrd="3" destOrd="0" parTransId="{166B6DF5-7271-403F-AB5F-AA4F51A1148F}" sibTransId="{142DEE82-3BD1-4846-A017-E21B1DC11FFF}"/>
    <dgm:cxn modelId="{DF7B6E45-A4A3-4344-9365-0D508A99BE18}" type="presOf" srcId="{7BA67393-C9C5-433E-AD97-BFEFBE3F0624}" destId="{EC8B25AC-DA71-4588-949D-4EFACF938E8D}" srcOrd="1" destOrd="0" presId="urn:microsoft.com/office/officeart/2005/8/layout/orgChart1"/>
    <dgm:cxn modelId="{5A6D9D67-8613-4EF4-BE98-65DB5CA70768}" type="presOf" srcId="{2580145F-33CA-4CFD-9322-8ACBB2748370}" destId="{91E2F6D2-A3A5-4FBD-8BD5-E20E10CF1836}" srcOrd="0" destOrd="0" presId="urn:microsoft.com/office/officeart/2005/8/layout/orgChart1"/>
    <dgm:cxn modelId="{2F9B866A-F9C7-4D5C-80FD-DDC5F2A94242}" type="presOf" srcId="{C394663C-C0A2-4FE7-8962-8B605B52D56F}" destId="{69AE0711-F5CF-4F0E-B0E2-5B2A29C7A9B3}" srcOrd="1" destOrd="0" presId="urn:microsoft.com/office/officeart/2005/8/layout/orgChart1"/>
    <dgm:cxn modelId="{3D2DB64A-CA3B-4472-9EA8-5329B75901D7}" srcId="{24897714-1249-479D-B895-52584AAA4BA7}" destId="{1E033E11-0430-4C9C-8EDF-B493D77D971C}" srcOrd="1" destOrd="0" parTransId="{BB513C4A-876E-48D4-87B5-6DB72CF941A4}" sibTransId="{AED7245D-E2F2-4FCF-9180-25A80103891C}"/>
    <dgm:cxn modelId="{39CBBA6A-789F-4335-82FA-0BB02D822779}" srcId="{A2642D5B-F8BD-45F7-AC33-8FCC412FD622}" destId="{ABA672E6-DCEE-4DBC-A3D6-1A3805104076}" srcOrd="0" destOrd="0" parTransId="{FC7B02F9-287D-4325-8369-0666C556360A}" sibTransId="{2D7A2C4F-37EF-465C-AD0D-FBF4405484D7}"/>
    <dgm:cxn modelId="{4F10D46A-C524-4FE2-A263-7A8DD2F6C1E6}" type="presOf" srcId="{2F5A488A-D525-4F9E-879F-9971048FBE15}" destId="{BADF3864-32B4-4FD1-B1BE-6DBF0287B020}" srcOrd="0" destOrd="0" presId="urn:microsoft.com/office/officeart/2005/8/layout/orgChart1"/>
    <dgm:cxn modelId="{27D5D84A-55A5-4EE3-A29B-64E258BD7E65}" type="presOf" srcId="{CDB49D89-1C1A-45C4-A222-E5504920CE12}" destId="{923976AC-E7D2-4733-9FBF-F18AB9A253B9}" srcOrd="0" destOrd="0" presId="urn:microsoft.com/office/officeart/2005/8/layout/orgChart1"/>
    <dgm:cxn modelId="{AA332A6B-5C5D-48CF-AB67-3CDF69E2C386}" srcId="{AEB12565-2C54-44C4-B27E-9CB299A35C5D}" destId="{7BA67393-C9C5-433E-AD97-BFEFBE3F0624}" srcOrd="2" destOrd="0" parTransId="{1B691AA9-5117-4CDA-88FC-C3B5EF00B33B}" sibTransId="{D0E6093A-A152-42DE-B055-64D29F23ADB5}"/>
    <dgm:cxn modelId="{27A4BD4C-4532-4EC2-95A2-7A3740E20261}" type="presOf" srcId="{E570A453-4273-457E-9117-BC8BEBFFBB92}" destId="{C7C104CE-D067-46D2-8A35-97A0E2EAB1A1}" srcOrd="1" destOrd="0" presId="urn:microsoft.com/office/officeart/2005/8/layout/orgChart1"/>
    <dgm:cxn modelId="{3755E66C-65A6-4002-AACB-4B1E5ECFD82A}" srcId="{ABA672E6-DCEE-4DBC-A3D6-1A3805104076}" destId="{1B0A8343-827D-4564-AF8C-3C3ECD8C38D7}" srcOrd="0" destOrd="0" parTransId="{EB768E24-4777-4040-B1F4-2A173F55F8E4}" sibTransId="{125156CD-47FF-4222-8430-0E021E7215BA}"/>
    <dgm:cxn modelId="{0805894E-E1FE-4841-BC6C-48DEDB499E79}" type="presOf" srcId="{93A83CE7-EE8C-48CC-87EF-C87A7CC2BDD1}" destId="{56D23943-3C60-4990-A520-A8C31457FD42}" srcOrd="0" destOrd="0" presId="urn:microsoft.com/office/officeart/2005/8/layout/orgChart1"/>
    <dgm:cxn modelId="{A9DEA56E-5BFA-43E2-9F53-70737F9CEDCF}" type="presOf" srcId="{7C0FC677-8D5A-4785-A723-F0D0FC14F9D8}" destId="{38AC9CDF-87F8-4333-861A-28A1504571C5}" srcOrd="0" destOrd="0" presId="urn:microsoft.com/office/officeart/2005/8/layout/orgChart1"/>
    <dgm:cxn modelId="{6282C34F-383C-45DB-BD2F-79263E96D306}" type="presOf" srcId="{A907ED36-99B9-44FF-82D2-3FCE5D1E1064}" destId="{5B8A3898-9BD9-4595-AE8C-9D453D3D12AF}" srcOrd="1" destOrd="0" presId="urn:microsoft.com/office/officeart/2005/8/layout/orgChart1"/>
    <dgm:cxn modelId="{2786C76F-676E-401D-9055-245BC2F1D315}" srcId="{FD4F5B18-13A9-418D-95AF-BCE6663FDFD9}" destId="{4277AEBB-5D73-41BA-9B5F-2A54BB14E020}" srcOrd="0" destOrd="0" parTransId="{E4291877-DB8C-4CB5-A49A-E3892E3F3C99}" sibTransId="{A92C2949-44A8-4884-AB3E-2D90A06BA802}"/>
    <dgm:cxn modelId="{E3B33550-7DD7-44DA-833D-51D3D78585A2}" type="presOf" srcId="{88AEA29E-1220-45B9-84DB-A05DB47DA03A}" destId="{EF6219CC-8D42-4B42-A73E-4CB38B8A3342}" srcOrd="1" destOrd="0" presId="urn:microsoft.com/office/officeart/2005/8/layout/orgChart1"/>
    <dgm:cxn modelId="{705FB650-5E55-423F-9CCB-9EC4423E89A8}" type="presOf" srcId="{97173896-F767-4525-BC79-F5DAA841C963}" destId="{BBA0C0A9-CF08-4E55-B68A-B2C3A9EFFAD0}" srcOrd="1" destOrd="0" presId="urn:microsoft.com/office/officeart/2005/8/layout/orgChart1"/>
    <dgm:cxn modelId="{839FB670-87FC-4DE3-86E5-BBFAF0496AA0}" type="presOf" srcId="{96D01AD3-0B20-4DAD-B5D3-6B38BA15D505}" destId="{725B79A9-EA8B-488D-8131-DC967D656953}" srcOrd="0" destOrd="0" presId="urn:microsoft.com/office/officeart/2005/8/layout/orgChart1"/>
    <dgm:cxn modelId="{C68F7371-FF60-49FE-A89F-895A2C4F989D}" srcId="{A2642D5B-F8BD-45F7-AC33-8FCC412FD622}" destId="{A378058A-D741-4BD5-A211-DD464CDE066A}" srcOrd="1" destOrd="0" parTransId="{044CAFCD-B258-4809-904A-AE8F8330E303}" sibTransId="{A2309ECF-B1FE-4B03-8956-3C674A90FD4A}"/>
    <dgm:cxn modelId="{3F1EFA71-E4B4-45F5-B90A-36C90842725F}" type="presOf" srcId="{73DA9CC3-0EA1-406A-8649-A717EF59CC1A}" destId="{51298D7B-5468-4EEC-9AAC-AF01713DE51B}" srcOrd="1" destOrd="0" presId="urn:microsoft.com/office/officeart/2005/8/layout/orgChart1"/>
    <dgm:cxn modelId="{138B4453-A018-4214-9820-970D4943C8A7}" type="presOf" srcId="{D09D2B8B-4A4A-45DA-A50A-C4B5AE439D01}" destId="{0994D4D1-2159-4030-BB13-F37AE9E1A342}" srcOrd="0" destOrd="0" presId="urn:microsoft.com/office/officeart/2005/8/layout/orgChart1"/>
    <dgm:cxn modelId="{9DAFB153-3F40-4426-9AAB-8AA574B21376}" type="presOf" srcId="{684054CE-6453-45EF-897A-79DDE3C18B32}" destId="{B39BB8B4-9AC9-4C07-8A0F-7388CCB61D23}" srcOrd="0" destOrd="0" presId="urn:microsoft.com/office/officeart/2005/8/layout/orgChart1"/>
    <dgm:cxn modelId="{0167BF53-1EFB-45E7-8E8C-2A1B4CEAC1F0}" type="presOf" srcId="{C4644C0C-0ED1-4E18-937F-F201E7D1B07C}" destId="{BE99A930-0A8C-4EBE-900D-BF663DD3C6EB}" srcOrd="0" destOrd="0" presId="urn:microsoft.com/office/officeart/2005/8/layout/orgChart1"/>
    <dgm:cxn modelId="{C0AF2A54-F8A0-4955-88B7-7B77518DE387}" type="presOf" srcId="{6259440F-2353-47A5-9991-201BFA6860AB}" destId="{DB54B195-35C6-4011-87E7-34B1D8969A2C}" srcOrd="1" destOrd="0" presId="urn:microsoft.com/office/officeart/2005/8/layout/orgChart1"/>
    <dgm:cxn modelId="{12FADD54-26A9-4AF6-8A85-2855FBBDD073}" type="presOf" srcId="{61135EBC-0644-4DCC-B1BB-3960F0BBD4F6}" destId="{22D7BF88-4B54-47C3-949D-735D6F12DE0F}" srcOrd="0" destOrd="0" presId="urn:microsoft.com/office/officeart/2005/8/layout/orgChart1"/>
    <dgm:cxn modelId="{B2E57075-ECEC-46E5-9D31-2D78BD885537}" type="presOf" srcId="{A378058A-D741-4BD5-A211-DD464CDE066A}" destId="{A037AA4F-C830-4429-B058-D935738D2954}" srcOrd="0" destOrd="0" presId="urn:microsoft.com/office/officeart/2005/8/layout/orgChart1"/>
    <dgm:cxn modelId="{0C5CA976-5636-41A6-A7DC-4784E84F821F}" type="presOf" srcId="{6AC85EFA-C384-4AF9-A645-8075BE37D04A}" destId="{69080C09-1C38-4C69-AE8A-379895D3A852}" srcOrd="0" destOrd="0" presId="urn:microsoft.com/office/officeart/2005/8/layout/orgChart1"/>
    <dgm:cxn modelId="{82ED2F77-BDA6-4B95-A638-CF8DDC6CDAA3}" type="presOf" srcId="{AE5A9E7F-5D12-41CE-96BB-EFA7B2798EEC}" destId="{2FBF99BC-3614-4D18-9F24-B49146979AE0}" srcOrd="0" destOrd="0" presId="urn:microsoft.com/office/officeart/2005/8/layout/orgChart1"/>
    <dgm:cxn modelId="{74350A78-6AA6-4E5F-AFA7-B383F5D41F9A}" srcId="{FD4F5B18-13A9-418D-95AF-BCE6663FDFD9}" destId="{674AB734-D362-4957-8300-C0797E4F0D3A}" srcOrd="2" destOrd="0" parTransId="{F8554CE0-34B1-4654-B139-56646DE02494}" sibTransId="{F7B4F3B2-E399-4048-BA77-31F6DE58FB73}"/>
    <dgm:cxn modelId="{945E1158-A011-4BC5-85EB-319BBED0367E}" type="presOf" srcId="{674AB734-D362-4957-8300-C0797E4F0D3A}" destId="{11230BC0-A263-462B-B93E-2BEEC8AEE40A}" srcOrd="0" destOrd="0" presId="urn:microsoft.com/office/officeart/2005/8/layout/orgChart1"/>
    <dgm:cxn modelId="{B2D9A258-EB39-4305-911C-08B01C342405}" type="presOf" srcId="{BF662452-1C81-432D-98C3-400A3E9CCA01}" destId="{765138BF-61AE-4C13-A927-DCC5AC66797E}" srcOrd="1" destOrd="0" presId="urn:microsoft.com/office/officeart/2005/8/layout/orgChart1"/>
    <dgm:cxn modelId="{B2134F59-D331-41F8-90DA-943A98172009}" type="presOf" srcId="{FD4F5B18-13A9-418D-95AF-BCE6663FDFD9}" destId="{1DD6AC9D-DED7-4AFB-B333-CCE8EC594D04}" srcOrd="0" destOrd="0" presId="urn:microsoft.com/office/officeart/2005/8/layout/orgChart1"/>
    <dgm:cxn modelId="{75C4FE59-A86C-49A6-A138-7A89327441A9}" srcId="{ABA672E6-DCEE-4DBC-A3D6-1A3805104076}" destId="{C0F90D95-4B6F-4DE6-BA13-F78A8422A22D}" srcOrd="4" destOrd="0" parTransId="{5B23C693-9BBB-403B-99E5-528F50E5C48C}" sibTransId="{BE80CF56-7627-461B-8FA8-191363C09CD7}"/>
    <dgm:cxn modelId="{ADE25B80-38E4-4AEA-8840-53474DEB82DB}" srcId="{ABA672E6-DCEE-4DBC-A3D6-1A3805104076}" destId="{90FB03BF-143D-492F-B9C4-E8E34A7221B2}" srcOrd="5" destOrd="0" parTransId="{6AC85EFA-C384-4AF9-A645-8075BE37D04A}" sibTransId="{FB74244D-BBC8-432C-A141-56FEED20772A}"/>
    <dgm:cxn modelId="{8B73EE81-A0E2-4CAB-980E-9EF89D50E229}" srcId="{A378058A-D741-4BD5-A211-DD464CDE066A}" destId="{FBE8854A-F10D-42E9-B27E-86BF595CC97C}" srcOrd="1" destOrd="0" parTransId="{C2D647BC-CFDE-44AB-8F5A-6E4445559845}" sibTransId="{8341078E-63C0-4F2C-9A2B-0AFE414BAB21}"/>
    <dgm:cxn modelId="{04AF6F82-89F6-40D3-AD13-4841FDCFCA7B}" type="presOf" srcId="{FD9A8148-2FD1-4B18-8DA4-7D5EF4D246BB}" destId="{B1CED51F-60CC-4F66-8E6F-515BCAC16024}" srcOrd="1" destOrd="0" presId="urn:microsoft.com/office/officeart/2005/8/layout/orgChart1"/>
    <dgm:cxn modelId="{35AC9082-CA32-4D33-9F9B-C61D3CF7D71D}" type="presOf" srcId="{ABA672E6-DCEE-4DBC-A3D6-1A3805104076}" destId="{BB956D1E-453E-4CB2-8039-F0F45BBD88AA}" srcOrd="1" destOrd="0" presId="urn:microsoft.com/office/officeart/2005/8/layout/orgChart1"/>
    <dgm:cxn modelId="{AEE0B682-2ACB-4CF6-BF28-02783D855591}" type="presOf" srcId="{13464049-FB19-4BAA-8029-3A9AFF715B67}" destId="{C7457E3F-6BBF-4BA2-8424-D5B21F5DCC34}" srcOrd="1" destOrd="0" presId="urn:microsoft.com/office/officeart/2005/8/layout/orgChart1"/>
    <dgm:cxn modelId="{1F552685-57D5-4D42-9E07-21578A4CEC37}" srcId="{FD4F5B18-13A9-418D-95AF-BCE6663FDFD9}" destId="{5699C3AB-7D02-4FC9-B771-9E9FF944F80C}" srcOrd="1" destOrd="0" parTransId="{C9881EE2-AE70-438A-8138-6FB8014E3C89}" sibTransId="{BF759574-5406-4465-9568-D5B7667066D4}"/>
    <dgm:cxn modelId="{12600986-B86F-414E-A07A-E0B3F33A9E64}" type="presOf" srcId="{10182BBB-2ABD-4CA5-8593-592BDAB26F6D}" destId="{68E97909-5CF9-45DE-8694-A09DD98A445C}" srcOrd="0" destOrd="0" presId="urn:microsoft.com/office/officeart/2005/8/layout/orgChart1"/>
    <dgm:cxn modelId="{0D249586-D28F-4BFA-A0C4-FC5F1659979B}" type="presOf" srcId="{716511F2-A9E3-4C00-93C8-2C1DB3B82BB0}" destId="{D69D89B7-B865-4E43-9351-A021611BD028}" srcOrd="0" destOrd="0" presId="urn:microsoft.com/office/officeart/2005/8/layout/orgChart1"/>
    <dgm:cxn modelId="{81A72587-9263-4CE8-8BB9-B8A6A7A95F2E}" type="presOf" srcId="{4277AEBB-5D73-41BA-9B5F-2A54BB14E020}" destId="{4DE3CE0F-4C07-419C-ACA9-F2F45D9643B8}" srcOrd="0" destOrd="0" presId="urn:microsoft.com/office/officeart/2005/8/layout/orgChart1"/>
    <dgm:cxn modelId="{12067B87-A418-4853-A341-814645FEBC63}" type="presOf" srcId="{35BB1042-FA20-46BF-B0CB-83632BE79979}" destId="{3909D653-C1E7-4940-9422-A38F34DED2C9}" srcOrd="0" destOrd="0" presId="urn:microsoft.com/office/officeart/2005/8/layout/orgChart1"/>
    <dgm:cxn modelId="{10D7488A-B28E-478C-AEDE-3599C5946AB7}" type="presOf" srcId="{D1777A69-A21F-4D10-9B83-6234D8EFBB85}" destId="{737E9B4E-AC57-422A-9B69-C15EF9BE2386}" srcOrd="0" destOrd="0" presId="urn:microsoft.com/office/officeart/2005/8/layout/orgChart1"/>
    <dgm:cxn modelId="{1CF3178B-3197-4236-AEA8-0B242B078E04}" type="presOf" srcId="{EBE1817C-02F1-4E46-87CD-E13B581D89B3}" destId="{0402FAE8-8431-4F2C-88FC-440EA87A3F4A}" srcOrd="0" destOrd="0" presId="urn:microsoft.com/office/officeart/2005/8/layout/orgChart1"/>
    <dgm:cxn modelId="{94DB1E8C-6CEE-43B3-9021-52A5A3A4E6F9}" type="presOf" srcId="{920EC925-8323-4D64-83B2-91225DC41F11}" destId="{7F3CAF59-2BAA-4FB9-B0D0-581F0D404BD7}" srcOrd="1" destOrd="0" presId="urn:microsoft.com/office/officeart/2005/8/layout/orgChart1"/>
    <dgm:cxn modelId="{CE609090-8588-4FC3-91D8-595B518717F5}" type="presOf" srcId="{5699C3AB-7D02-4FC9-B771-9E9FF944F80C}" destId="{1BEFA74E-5E14-4537-A753-F62672105629}" srcOrd="1" destOrd="0" presId="urn:microsoft.com/office/officeart/2005/8/layout/orgChart1"/>
    <dgm:cxn modelId="{46C20092-E3C3-4506-AAF8-8CE0330F198D}" srcId="{FD4F5B18-13A9-418D-95AF-BCE6663FDFD9}" destId="{13464049-FB19-4BAA-8029-3A9AFF715B67}" srcOrd="4" destOrd="0" parTransId="{0D988535-F7E1-487A-AE88-4FF340E515EE}" sibTransId="{652CBBB4-2448-4DFF-8F07-D7BCF137FAA5}"/>
    <dgm:cxn modelId="{F0B09492-044B-42E2-B3A3-442C0D738B79}" type="presOf" srcId="{50BEC54A-2842-462E-B8EC-B6D742C6CBF1}" destId="{FAC332F1-E4B7-4A32-A56F-A56E9AEAA792}" srcOrd="1" destOrd="0" presId="urn:microsoft.com/office/officeart/2005/8/layout/orgChart1"/>
    <dgm:cxn modelId="{7C2B0C95-1508-4D03-A8A3-00E6EDDDA83C}" type="presOf" srcId="{76CB65FD-39E8-4644-928B-D343106BFDD8}" destId="{0CDFE187-76B1-4951-8D81-4E580A6AFB72}" srcOrd="0" destOrd="0" presId="urn:microsoft.com/office/officeart/2005/8/layout/orgChart1"/>
    <dgm:cxn modelId="{31634195-6DD6-4542-94D3-AA862380E8CA}" srcId="{24897714-1249-479D-B895-52584AAA4BA7}" destId="{AE5A9E7F-5D12-41CE-96BB-EFA7B2798EEC}" srcOrd="2" destOrd="0" parTransId="{425AD235-8B4B-404E-9E5B-0F25B858A815}" sibTransId="{2EA66E88-3E69-4567-9D31-4135A844CC11}"/>
    <dgm:cxn modelId="{1DF9D295-589A-4A86-B318-FCE79293D6BC}" srcId="{AE9A9948-7D01-45BB-9976-4A89399D3784}" destId="{159FD45C-DA4C-4D8A-AB7A-8BFB4A844AE8}" srcOrd="1" destOrd="0" parTransId="{7D42F167-B5BD-40F7-932F-231F3FEE2CBB}" sibTransId="{C3F264B9-FB50-4C04-A0F3-EF3508810D51}"/>
    <dgm:cxn modelId="{3308F395-B504-437C-9C3C-BBD0D64002E2}" type="presOf" srcId="{D1777A69-A21F-4D10-9B83-6234D8EFBB85}" destId="{44BE2A2D-AB00-4515-B37A-B9DB62293381}" srcOrd="1" destOrd="0" presId="urn:microsoft.com/office/officeart/2005/8/layout/orgChart1"/>
    <dgm:cxn modelId="{56AA9496-201E-455F-BB21-EB852DE27E6D}" type="presOf" srcId="{FD9A8148-2FD1-4B18-8DA4-7D5EF4D246BB}" destId="{3BE88079-4680-49A7-8715-73AC222C040D}" srcOrd="0" destOrd="0" presId="urn:microsoft.com/office/officeart/2005/8/layout/orgChart1"/>
    <dgm:cxn modelId="{4D07AF96-4D5F-43E4-B211-DE2657CE73B8}" type="presOf" srcId="{944D3524-738C-46A0-858C-613D9826F403}" destId="{DF4081D7-9E59-4924-A6C3-B3B0A6CFC0E3}" srcOrd="1" destOrd="0" presId="urn:microsoft.com/office/officeart/2005/8/layout/orgChart1"/>
    <dgm:cxn modelId="{93C51798-CD88-4694-A309-64C2271682B5}" type="presOf" srcId="{6B050FB9-C8A9-4660-BE8F-2C6577883412}" destId="{08EE8CD2-CEAA-4135-89DF-6972FDA35741}" srcOrd="0" destOrd="0" presId="urn:microsoft.com/office/officeart/2005/8/layout/orgChart1"/>
    <dgm:cxn modelId="{0F4DD798-BB4B-444C-B92F-9788923E263D}" type="presOf" srcId="{5BB051DD-29AD-4CF7-8265-F9FD58D6A341}" destId="{90225679-0662-4FE7-B235-B3B5A826EBCD}" srcOrd="0" destOrd="0" presId="urn:microsoft.com/office/officeart/2005/8/layout/orgChart1"/>
    <dgm:cxn modelId="{F9D4A19A-5A64-434E-BFFA-C2729BD08DE8}" type="presOf" srcId="{C2D647BC-CFDE-44AB-8F5A-6E4445559845}" destId="{CCC04122-86C5-40AA-8EB7-1BB035EF11E9}" srcOrd="0" destOrd="0" presId="urn:microsoft.com/office/officeart/2005/8/layout/orgChart1"/>
    <dgm:cxn modelId="{FC1C3F9B-3466-4922-97DF-D4D868395581}" type="presOf" srcId="{EA8325AE-3E71-45AF-8581-3B9DF529164D}" destId="{6DAEE7EB-6DA8-4955-B6AD-5211BA9BAE92}" srcOrd="0" destOrd="0" presId="urn:microsoft.com/office/officeart/2005/8/layout/orgChart1"/>
    <dgm:cxn modelId="{8875F89B-A26F-457F-B176-F853F0A1D944}" type="presOf" srcId="{716511F2-A9E3-4C00-93C8-2C1DB3B82BB0}" destId="{66F1ED6E-16AE-4F36-B61B-B0BEFAC003FC}" srcOrd="1" destOrd="0" presId="urn:microsoft.com/office/officeart/2005/8/layout/orgChart1"/>
    <dgm:cxn modelId="{BEAFC49C-6C2A-4371-B79E-87EA201E91ED}" type="presOf" srcId="{7D42F167-B5BD-40F7-932F-231F3FEE2CBB}" destId="{E82E8F35-07F4-4AB7-9281-A52E37A9DB48}" srcOrd="0" destOrd="0" presId="urn:microsoft.com/office/officeart/2005/8/layout/orgChart1"/>
    <dgm:cxn modelId="{3FB7069E-3CA2-4AA0-B008-533442F0C538}" type="presOf" srcId="{4277AEBB-5D73-41BA-9B5F-2A54BB14E020}" destId="{F14D11F2-2AC1-4C3A-8EA3-670B484B289C}" srcOrd="1" destOrd="0" presId="urn:microsoft.com/office/officeart/2005/8/layout/orgChart1"/>
    <dgm:cxn modelId="{52AED99F-607A-4C91-BDAE-E31A5B95E310}" type="presOf" srcId="{B42AC0B3-3B7F-4E34-9329-E20128F162A2}" destId="{24556AC4-F534-4197-811E-3AC95D2DD625}" srcOrd="0" destOrd="0" presId="urn:microsoft.com/office/officeart/2005/8/layout/orgChart1"/>
    <dgm:cxn modelId="{C63FEF9F-D5F7-4FFC-AA53-88A305872A1B}" type="presOf" srcId="{B0A11D00-70AE-4027-BDB1-FB7ADE2744E1}" destId="{7A280A0F-7797-44F6-A0C9-BB820F84E82A}" srcOrd="0" destOrd="0" presId="urn:microsoft.com/office/officeart/2005/8/layout/orgChart1"/>
    <dgm:cxn modelId="{4D292AA2-9054-4F04-B05F-A43636766A5E}" srcId="{AE9A9948-7D01-45BB-9976-4A89399D3784}" destId="{35BB1042-FA20-46BF-B0CB-83632BE79979}" srcOrd="4" destOrd="0" parTransId="{93A83CE7-EE8C-48CC-87EF-C87A7CC2BDD1}" sibTransId="{BC3FADD8-AB86-49E7-98C9-4CCE89799240}"/>
    <dgm:cxn modelId="{729733A3-40D9-4197-B965-76CEE0C2F753}" type="presOf" srcId="{90FB03BF-143D-492F-B9C4-E8E34A7221B2}" destId="{31710975-A2AC-4F87-A5B3-FAB24E9095EC}" srcOrd="1" destOrd="0" presId="urn:microsoft.com/office/officeart/2005/8/layout/orgChart1"/>
    <dgm:cxn modelId="{9089B1A3-9420-4910-8ABE-8F4C27705AE9}" type="presOf" srcId="{F9F00F8E-08AC-487E-AC03-8C3F5672A78E}" destId="{251F7E50-6847-4779-8F2A-7B9F1121CC74}" srcOrd="0" destOrd="0" presId="urn:microsoft.com/office/officeart/2005/8/layout/orgChart1"/>
    <dgm:cxn modelId="{A0BCCBA3-64C0-4BD0-820C-838CD536EE21}" type="presOf" srcId="{AE9A9948-7D01-45BB-9976-4A89399D3784}" destId="{714DD27B-5728-4798-929D-1A9E2B67439C}" srcOrd="0" destOrd="0" presId="urn:microsoft.com/office/officeart/2005/8/layout/orgChart1"/>
    <dgm:cxn modelId="{A81103A6-EF83-4517-8F03-D95D81B6883F}" type="presOf" srcId="{D2480437-7338-40FC-853C-3D03EA34A55B}" destId="{CACC7A01-5B5A-49B0-9347-72DAE38725CB}" srcOrd="0" destOrd="0" presId="urn:microsoft.com/office/officeart/2005/8/layout/orgChart1"/>
    <dgm:cxn modelId="{2FCB13A6-BB63-42D4-9C0E-123407683BCD}" type="presOf" srcId="{1B691AA9-5117-4CDA-88FC-C3B5EF00B33B}" destId="{C99AF088-4B4E-4C5C-B000-3AA89F5134F2}" srcOrd="0" destOrd="0" presId="urn:microsoft.com/office/officeart/2005/8/layout/orgChart1"/>
    <dgm:cxn modelId="{F7E28CAB-36AF-4E9D-AC88-8A2E49240D22}" type="presOf" srcId="{AEB12565-2C54-44C4-B27E-9CB299A35C5D}" destId="{C0469E87-D660-4DFC-9D50-DFDE39A29AC5}" srcOrd="0" destOrd="0" presId="urn:microsoft.com/office/officeart/2005/8/layout/orgChart1"/>
    <dgm:cxn modelId="{10C69FAB-2465-4E58-A4D4-E90009AFBFA7}" srcId="{A2642D5B-F8BD-45F7-AC33-8FCC412FD622}" destId="{920EC925-8323-4D64-83B2-91225DC41F11}" srcOrd="8" destOrd="0" parTransId="{78045AEA-2F25-44FF-BE7D-0375DEB67B03}" sibTransId="{1BE1D5A3-CE32-4B7B-A73A-DFF662E552D1}"/>
    <dgm:cxn modelId="{49FD0FAC-933A-47A3-B513-B735BCEFD90A}" srcId="{AEB12565-2C54-44C4-B27E-9CB299A35C5D}" destId="{73DA9CC3-0EA1-406A-8649-A717EF59CC1A}" srcOrd="4" destOrd="0" parTransId="{F43E8013-F3C9-4699-AF54-BC03FC1FC987}" sibTransId="{DF747009-2CC4-4B75-8A0F-0F3610D6D3F7}"/>
    <dgm:cxn modelId="{ED3C1BAD-EED5-47A2-AB2A-B9022DA73B67}" type="presOf" srcId="{A47E561F-E16B-46F5-B5EF-52E4C0D684D5}" destId="{8764023E-AFF8-42CE-93E6-FD55B19EF7C1}" srcOrd="0" destOrd="0" presId="urn:microsoft.com/office/officeart/2005/8/layout/orgChart1"/>
    <dgm:cxn modelId="{FC593BAD-A2C5-434F-A01F-BF814410C9E3}" srcId="{24897714-1249-479D-B895-52584AAA4BA7}" destId="{B3C44D3A-5738-4EF6-9461-8B28C0D0C2E1}" srcOrd="3" destOrd="0" parTransId="{2B011E14-900C-4851-A8C5-277F0843DE96}" sibTransId="{801B1792-CB2D-4481-8F47-076E8907654C}"/>
    <dgm:cxn modelId="{2F8FB5AE-2B6F-46F6-A020-567D5830D159}" type="presOf" srcId="{A378058A-D741-4BD5-A211-DD464CDE066A}" destId="{9BAE776A-2944-481B-B25A-4C1C8D4AF875}" srcOrd="1" destOrd="0" presId="urn:microsoft.com/office/officeart/2005/8/layout/orgChart1"/>
    <dgm:cxn modelId="{9BDA0BAF-BFF3-42B2-B90C-FAEC5C6D704A}" type="presOf" srcId="{7BA67393-C9C5-433E-AD97-BFEFBE3F0624}" destId="{42637A72-E48C-44A5-8E5B-EDADE880B332}" srcOrd="0" destOrd="0" presId="urn:microsoft.com/office/officeart/2005/8/layout/orgChart1"/>
    <dgm:cxn modelId="{9BF00FB0-2B95-482D-B8B8-6D07777D6618}" type="presOf" srcId="{ECA97B3D-59F6-484A-965B-2BD118A794A0}" destId="{BFDA6F31-33C7-487B-BE1E-E69FD8AE0EAA}" srcOrd="0" destOrd="0" presId="urn:microsoft.com/office/officeart/2005/8/layout/orgChart1"/>
    <dgm:cxn modelId="{84DBB5B1-9715-4B3D-B5E8-392E401AC7C9}" type="presOf" srcId="{61135EBC-0644-4DCC-B1BB-3960F0BBD4F6}" destId="{5BA1BBFE-D7C0-42AB-A83B-A7BDB3546FFD}" srcOrd="1" destOrd="0" presId="urn:microsoft.com/office/officeart/2005/8/layout/orgChart1"/>
    <dgm:cxn modelId="{15C6B1B4-EA02-4A2C-AAE1-B55040AA616F}" type="presOf" srcId="{FBE8854A-F10D-42E9-B27E-86BF595CC97C}" destId="{323662AB-F5B4-48DE-9734-D6928464CFF3}" srcOrd="0" destOrd="0" presId="urn:microsoft.com/office/officeart/2005/8/layout/orgChart1"/>
    <dgm:cxn modelId="{D81637B5-2843-47B7-AC26-F01BC85EF5C2}" type="presOf" srcId="{674AB734-D362-4957-8300-C0797E4F0D3A}" destId="{2D9E5A7D-A23E-44B0-BD23-F7BF707543AF}" srcOrd="1" destOrd="0" presId="urn:microsoft.com/office/officeart/2005/8/layout/orgChart1"/>
    <dgm:cxn modelId="{8CB060B5-0655-4E40-B512-DC9A78019D4A}" type="presOf" srcId="{87BED274-0444-486D-B305-866F8828B0BC}" destId="{84EFF7C7-7C90-4D03-9F50-8D77C9461966}" srcOrd="1" destOrd="0" presId="urn:microsoft.com/office/officeart/2005/8/layout/orgChart1"/>
    <dgm:cxn modelId="{28B183B5-564E-4B7A-BE7C-8B43E3DED279}" type="presOf" srcId="{5699C3AB-7D02-4FC9-B771-9E9FF944F80C}" destId="{53221459-E59E-444F-87A1-4FAC705C64E9}" srcOrd="0" destOrd="0" presId="urn:microsoft.com/office/officeart/2005/8/layout/orgChart1"/>
    <dgm:cxn modelId="{29D0EBB5-1897-4E9A-8F14-24A5747B5CE1}" type="presOf" srcId="{C0F90D95-4B6F-4DE6-BA13-F78A8422A22D}" destId="{391DE0DC-2BF6-494A-A508-0DABB1BA85CA}" srcOrd="1" destOrd="0" presId="urn:microsoft.com/office/officeart/2005/8/layout/orgChart1"/>
    <dgm:cxn modelId="{813CEAB6-19AC-4C6F-9AA2-44227263E984}" type="presOf" srcId="{ECA97B3D-59F6-484A-965B-2BD118A794A0}" destId="{78ECE134-26C4-4B2D-A14B-EB831A93807C}" srcOrd="1" destOrd="0" presId="urn:microsoft.com/office/officeart/2005/8/layout/orgChart1"/>
    <dgm:cxn modelId="{DE6E90B8-E020-423B-949F-25469248A99A}" type="presOf" srcId="{159FD45C-DA4C-4D8A-AB7A-8BFB4A844AE8}" destId="{8DEB7DE6-BA0F-40D3-8881-E61251B711FA}" srcOrd="0" destOrd="0" presId="urn:microsoft.com/office/officeart/2005/8/layout/orgChart1"/>
    <dgm:cxn modelId="{5E17A1B8-F934-44FA-A1A5-653C347D1F9E}" type="presOf" srcId="{B248F782-927B-4E1D-82C3-AF4D2A7F1D5B}" destId="{2498CC44-26AD-47D1-AD2F-E753659AC9A5}" srcOrd="0" destOrd="0" presId="urn:microsoft.com/office/officeart/2005/8/layout/orgChart1"/>
    <dgm:cxn modelId="{0B7AB5B8-B340-4CB0-BF07-FDE4EE0C5520}" srcId="{24897714-1249-479D-B895-52584AAA4BA7}" destId="{BF662452-1C81-432D-98C3-400A3E9CCA01}" srcOrd="0" destOrd="0" parTransId="{B0A11D00-70AE-4027-BDB1-FB7ADE2744E1}" sibTransId="{32F7C50F-7B9C-4DEB-ADD7-556E9F62CCFC}"/>
    <dgm:cxn modelId="{E7B121BD-B2A7-48A6-AD5D-B77A6301DF29}" type="presOf" srcId="{A9755100-4EC5-41D6-B35C-2CDE739E0E90}" destId="{281EF610-0B1B-4C7D-B239-AE0EBF7EC9A2}" srcOrd="1" destOrd="0" presId="urn:microsoft.com/office/officeart/2005/8/layout/orgChart1"/>
    <dgm:cxn modelId="{7E026BBF-5ABC-4391-9C46-127761674718}" srcId="{AE9A9948-7D01-45BB-9976-4A89399D3784}" destId="{C394663C-C0A2-4FE7-8962-8B605B52D56F}" srcOrd="3" destOrd="0" parTransId="{7C0FC677-8D5A-4785-A723-F0D0FC14F9D8}" sibTransId="{A2B7C3D8-EEB8-4C6E-9A20-4BD798F17574}"/>
    <dgm:cxn modelId="{E07AF7BF-F6E0-487A-8C13-B8CFDF8F7110}" type="presOf" srcId="{104F0FC1-BDB0-44B0-90CE-FD899431717D}" destId="{AB247B0F-445A-4226-9295-FDDDCBB6D4DE}" srcOrd="1" destOrd="0" presId="urn:microsoft.com/office/officeart/2005/8/layout/orgChart1"/>
    <dgm:cxn modelId="{B6E160C1-BA2B-4CB1-A348-B41F8C9B7C66}" srcId="{AEB12565-2C54-44C4-B27E-9CB299A35C5D}" destId="{E570A453-4273-457E-9117-BC8BEBFFBB92}" srcOrd="1" destOrd="0" parTransId="{12F4A22C-5279-4C9C-A66C-2F98A7F614D5}" sibTransId="{CE65F7C9-54A7-4D8A-8E8D-26ECADF111C4}"/>
    <dgm:cxn modelId="{941754C4-BD18-4051-9DB5-DDD1074AC612}" srcId="{ABA672E6-DCEE-4DBC-A3D6-1A3805104076}" destId="{104F0FC1-BDB0-44B0-90CE-FD899431717D}" srcOrd="6" destOrd="0" parTransId="{B42AC0B3-3B7F-4E34-9329-E20128F162A2}" sibTransId="{9DDAB6A2-FE3F-4AD0-9213-4557517DF258}"/>
    <dgm:cxn modelId="{126FCCC4-DEAC-4CF3-9753-9D74AB8EAE59}" type="presOf" srcId="{12F4A22C-5279-4C9C-A66C-2F98A7F614D5}" destId="{7BD85096-5859-4B53-AB56-1834FF1AE9BA}" srcOrd="0" destOrd="0" presId="urn:microsoft.com/office/officeart/2005/8/layout/orgChart1"/>
    <dgm:cxn modelId="{CBA6FCC4-8723-489E-B610-D60925A2F976}" srcId="{ABA672E6-DCEE-4DBC-A3D6-1A3805104076}" destId="{A597D470-49A4-4D90-96F9-E5CFC819E054}" srcOrd="3" destOrd="0" parTransId="{2F5A488A-D525-4F9E-879F-9971048FBE15}" sibTransId="{E628D856-3408-4C95-A093-9D4B60E6F3ED}"/>
    <dgm:cxn modelId="{D9750EC5-32AE-48C0-ABDC-CD202303A154}" srcId="{A378058A-D741-4BD5-A211-DD464CDE066A}" destId="{071127F3-9686-4EFA-B946-DDF33CEC03C9}" srcOrd="2" destOrd="0" parTransId="{965AC05C-3411-4BDD-BC47-7C14B83F7A7A}" sibTransId="{31FE2F66-6DF4-4F34-B73B-C53BD6D9608E}"/>
    <dgm:cxn modelId="{0837C4C5-5B67-4EC0-9D5B-7180BA834ACD}" srcId="{A378058A-D741-4BD5-A211-DD464CDE066A}" destId="{1E276867-5EE3-4637-81D6-14E3DD126783}" srcOrd="3" destOrd="0" parTransId="{76CB65FD-39E8-4644-928B-D343106BFDD8}" sibTransId="{9B091372-DF2A-45B4-80C0-9A9891AA0460}"/>
    <dgm:cxn modelId="{9A8608C6-9C40-4313-852B-C08622F79B30}" type="presOf" srcId="{C0F90D95-4B6F-4DE6-BA13-F78A8422A22D}" destId="{5A14EFB2-91C3-4456-A616-3EDA5E922F56}" srcOrd="0" destOrd="0" presId="urn:microsoft.com/office/officeart/2005/8/layout/orgChart1"/>
    <dgm:cxn modelId="{ACD5C0C6-D6AD-455E-AEC1-26E10E06AC8F}" srcId="{A2642D5B-F8BD-45F7-AC33-8FCC412FD622}" destId="{FD4F5B18-13A9-418D-95AF-BCE6663FDFD9}" srcOrd="6" destOrd="0" parTransId="{C714D737-046E-4016-9825-A0E9A3EEBB4F}" sibTransId="{F77DE07F-520A-41DD-9758-C0581256DC22}"/>
    <dgm:cxn modelId="{271CF0C7-83CC-45A5-9962-4786BF00BC5A}" type="presOf" srcId="{1E033E11-0430-4C9C-8EDF-B493D77D971C}" destId="{2D4311A8-95E1-4A08-9D86-3F1ECC070D37}" srcOrd="0" destOrd="0" presId="urn:microsoft.com/office/officeart/2005/8/layout/orgChart1"/>
    <dgm:cxn modelId="{2823ADCA-6CBD-4138-B802-B15FB5452618}" type="presOf" srcId="{C714D737-046E-4016-9825-A0E9A3EEBB4F}" destId="{5AAA5282-4E52-4D00-8E05-158E24B89D5B}" srcOrd="0" destOrd="0" presId="urn:microsoft.com/office/officeart/2005/8/layout/orgChart1"/>
    <dgm:cxn modelId="{FE95AECA-7948-49A0-AC57-322A226C3601}" type="presOf" srcId="{E570A453-4273-457E-9117-BC8BEBFFBB92}" destId="{6DCB2152-486C-49AC-B367-7FE8150BACF4}" srcOrd="0" destOrd="0" presId="urn:microsoft.com/office/officeart/2005/8/layout/orgChart1"/>
    <dgm:cxn modelId="{81B33BCB-4A90-4DF6-9A4C-471C8C6D2A9A}" srcId="{E3A559CC-5651-4D15-9D21-94F231565F60}" destId="{944D3524-738C-46A0-858C-613D9826F403}" srcOrd="2" destOrd="0" parTransId="{EBE1817C-02F1-4E46-87CD-E13B581D89B3}" sibTransId="{64C62785-392E-4395-A7A2-03614F88BF02}"/>
    <dgm:cxn modelId="{E5FFF7CB-BB8E-4D36-B307-6AD049262859}" srcId="{E3A559CC-5651-4D15-9D21-94F231565F60}" destId="{6259440F-2353-47A5-9991-201BFA6860AB}" srcOrd="1" destOrd="0" parTransId="{F6A66820-D62E-4B6F-B2D3-FF0FA9C1FFED}" sibTransId="{A395BE15-A464-4EEB-9A22-34D038D3DAE0}"/>
    <dgm:cxn modelId="{42802FCC-548C-4D6E-B62B-F33BAD3C4D11}" srcId="{AEB12565-2C54-44C4-B27E-9CB299A35C5D}" destId="{5BB051DD-29AD-4CF7-8265-F9FD58D6A341}" srcOrd="5" destOrd="0" parTransId="{2403369A-C851-47A7-911D-96D8D5FFE008}" sibTransId="{180F5670-D814-42A2-AA00-635A268AF0C2}"/>
    <dgm:cxn modelId="{09965DD0-FE38-4398-993B-9C8FDCE9F1D0}" type="presOf" srcId="{796E84DD-594D-4261-A76C-EB522C0CEB9D}" destId="{E11EE674-4D6C-4EF0-BC52-D9108BD999BE}" srcOrd="0" destOrd="0" presId="urn:microsoft.com/office/officeart/2005/8/layout/orgChart1"/>
    <dgm:cxn modelId="{0A084BD0-4DE7-48FC-B5B9-BBE632856CA4}" srcId="{E3A559CC-5651-4D15-9D21-94F231565F60}" destId="{50BEC54A-2842-462E-B8EC-B6D742C6CBF1}" srcOrd="0" destOrd="0" parTransId="{6B050FB9-C8A9-4660-BE8F-2C6577883412}" sibTransId="{E5CC18F6-CC8F-4D96-81CD-B522522C0232}"/>
    <dgm:cxn modelId="{B15538D1-0508-4197-90A7-EC109AD252F8}" type="presOf" srcId="{920EC925-8323-4D64-83B2-91225DC41F11}" destId="{355F33B6-61C7-4F3D-BE08-FFA125753389}" srcOrd="0" destOrd="0" presId="urn:microsoft.com/office/officeart/2005/8/layout/orgChart1"/>
    <dgm:cxn modelId="{7E8634D2-2740-432D-8536-B0D6411EC0E1}" srcId="{ABA672E6-DCEE-4DBC-A3D6-1A3805104076}" destId="{A9755100-4EC5-41D6-B35C-2CDE739E0E90}" srcOrd="1" destOrd="0" parTransId="{EA8325AE-3E71-45AF-8581-3B9DF529164D}" sibTransId="{2B105001-7D37-4A58-A003-BA301F416731}"/>
    <dgm:cxn modelId="{8F8663D3-8753-48E8-95B3-7A5104901B96}" type="presOf" srcId="{A597D470-49A4-4D90-96F9-E5CFC819E054}" destId="{8B91CBFC-DB24-47D5-817A-357744C0A838}" srcOrd="1" destOrd="0" presId="urn:microsoft.com/office/officeart/2005/8/layout/orgChart1"/>
    <dgm:cxn modelId="{492972D4-9B54-48CA-BF96-904FA9FA1C03}" type="presOf" srcId="{A907ED36-99B9-44FF-82D2-3FCE5D1E1064}" destId="{93972AC3-17FA-44A0-B971-670BC07F149C}" srcOrd="0" destOrd="0" presId="urn:microsoft.com/office/officeart/2005/8/layout/orgChart1"/>
    <dgm:cxn modelId="{0266F8D4-D3C7-43F0-9E7B-0D03704C686C}" type="presOf" srcId="{C4644C0C-0ED1-4E18-937F-F201E7D1B07C}" destId="{175D465D-F7C2-4A05-BF38-686217D02161}" srcOrd="1" destOrd="0" presId="urn:microsoft.com/office/officeart/2005/8/layout/orgChart1"/>
    <dgm:cxn modelId="{93F155D6-E05D-4D61-8A15-5334416BE467}" type="presOf" srcId="{D09D2B8B-4A4A-45DA-A50A-C4B5AE439D01}" destId="{7CE7A429-BC42-4487-82D6-B13AFD58B714}" srcOrd="1" destOrd="0" presId="urn:microsoft.com/office/officeart/2005/8/layout/orgChart1"/>
    <dgm:cxn modelId="{CB71D9DA-E97A-4A73-955C-C58FD1DD3F37}" srcId="{920EC925-8323-4D64-83B2-91225DC41F11}" destId="{88AEA29E-1220-45B9-84DB-A05DB47DA03A}" srcOrd="0" destOrd="0" parTransId="{D959AB30-103B-4152-B076-4600C40F0FE1}" sibTransId="{F05279AA-31E8-4ADB-B63D-8F829E8B864D}"/>
    <dgm:cxn modelId="{2B1371DB-EAC1-444C-97F1-54A19AB8EC24}" srcId="{A2642D5B-F8BD-45F7-AC33-8FCC412FD622}" destId="{AEB12565-2C54-44C4-B27E-9CB299A35C5D}" srcOrd="4" destOrd="0" parTransId="{96D01AD3-0B20-4DAD-B5D3-6B38BA15D505}" sibTransId="{156930EC-D0F4-4362-9A2C-054B2F4221E2}"/>
    <dgm:cxn modelId="{8C3311DC-6DFC-4712-A7A2-6A8FF8303BDF}" type="presOf" srcId="{4133AEDE-D6E3-4E1C-9F79-F7F3F350E7C8}" destId="{C3FAD24D-B488-4937-B33F-0AEA01BD29F5}" srcOrd="0" destOrd="0" presId="urn:microsoft.com/office/officeart/2005/8/layout/orgChart1"/>
    <dgm:cxn modelId="{3EF775DC-E7DC-4730-9675-C28CEE48DFC2}" type="presOf" srcId="{A9755100-4EC5-41D6-B35C-2CDE739E0E90}" destId="{FDC7279C-7E65-4FEE-AD83-FEED27031557}" srcOrd="0" destOrd="0" presId="urn:microsoft.com/office/officeart/2005/8/layout/orgChart1"/>
    <dgm:cxn modelId="{E57734DE-02F4-4DD2-B408-8C0CB6D5AFA4}" type="presOf" srcId="{F8554CE0-34B1-4654-B139-56646DE02494}" destId="{11305B43-12B9-4E2A-8EC1-EBB387DCB0FD}" srcOrd="0" destOrd="0" presId="urn:microsoft.com/office/officeart/2005/8/layout/orgChart1"/>
    <dgm:cxn modelId="{752D43DF-3120-466B-B760-D0F2737BBA79}" type="presOf" srcId="{CAF20291-280D-4DD1-BD62-6692D6571487}" destId="{57BE41E0-5E57-4B10-A49C-2869A6897715}" srcOrd="1" destOrd="0" presId="urn:microsoft.com/office/officeart/2005/8/layout/orgChart1"/>
    <dgm:cxn modelId="{E41BACDF-926F-4FA3-B0F0-4F98E648BBA9}" type="presOf" srcId="{BE2E686F-D34A-4CFB-A91C-CA01C0C610F9}" destId="{A89AA972-B3A3-469D-863C-5F1CA855FADA}" srcOrd="0" destOrd="0" presId="urn:microsoft.com/office/officeart/2005/8/layout/orgChart1"/>
    <dgm:cxn modelId="{6C42F0DF-E194-48B3-8406-2FB9468CB973}" srcId="{AE9A9948-7D01-45BB-9976-4A89399D3784}" destId="{D1777A69-A21F-4D10-9B83-6234D8EFBB85}" srcOrd="2" destOrd="0" parTransId="{AA6F328D-8F01-47F9-B8D3-9AB48971B3C7}" sibTransId="{B7905A62-653E-4BD0-BA2C-0003E35BD9CB}"/>
    <dgm:cxn modelId="{4191D7E3-00D7-48D7-9691-46C8BDF5BA50}" type="presOf" srcId="{6D3692A0-61F8-4376-9490-19FAD5705189}" destId="{0792224E-A488-4046-A32B-8F1ED9B32F0B}" srcOrd="0" destOrd="0" presId="urn:microsoft.com/office/officeart/2005/8/layout/orgChart1"/>
    <dgm:cxn modelId="{FB57ACE4-FC70-49ED-971D-F8615565BEC2}" type="presOf" srcId="{071127F3-9686-4EFA-B946-DDF33CEC03C9}" destId="{9EDB0FEF-05A1-49B3-9659-931FFB05A29D}" srcOrd="1" destOrd="0" presId="urn:microsoft.com/office/officeart/2005/8/layout/orgChart1"/>
    <dgm:cxn modelId="{559CA1E5-33E4-4D67-AD58-320A069739C4}" type="presOf" srcId="{FC7B02F9-287D-4325-8369-0666C556360A}" destId="{A250386E-2108-4510-9032-D270D7F20B1E}" srcOrd="0" destOrd="0" presId="urn:microsoft.com/office/officeart/2005/8/layout/orgChart1"/>
    <dgm:cxn modelId="{C0FC68E6-D5C0-4B68-B9DE-2FC4FB18758D}" type="presOf" srcId="{51EEC82D-CD1F-44E3-810C-2D237DC4EF94}" destId="{17AB2F04-2E6F-4C8B-8911-0F0D56C61ED5}" srcOrd="1" destOrd="0" presId="urn:microsoft.com/office/officeart/2005/8/layout/orgChart1"/>
    <dgm:cxn modelId="{D2E35AE6-CC35-483B-BBA9-B474E3E28D30}" type="presOf" srcId="{35BB1042-FA20-46BF-B0CB-83632BE79979}" destId="{BA212B9F-25F0-47FB-991E-BD73F15E61F0}" srcOrd="1" destOrd="0" presId="urn:microsoft.com/office/officeart/2005/8/layout/orgChart1"/>
    <dgm:cxn modelId="{0F98E9E8-9D32-48D4-955E-16D2658A2CE3}" srcId="{A378058A-D741-4BD5-A211-DD464CDE066A}" destId="{A907ED36-99B9-44FF-82D2-3FCE5D1E1064}" srcOrd="0" destOrd="0" parTransId="{F9F00F8E-08AC-487E-AC03-8C3F5672A78E}" sibTransId="{982719B5-82C0-42BA-B0E4-529DE352435D}"/>
    <dgm:cxn modelId="{608815E9-FF19-4241-A75F-466BEAA3DC5D}" type="presOf" srcId="{1E276867-5EE3-4637-81D6-14E3DD126783}" destId="{1F725CF4-5205-45ED-B64E-F0D315A578C9}" srcOrd="0" destOrd="0" presId="urn:microsoft.com/office/officeart/2005/8/layout/orgChart1"/>
    <dgm:cxn modelId="{AD07DCE9-07AF-4F81-8457-EDDC9E90E227}" type="presOf" srcId="{044CAFCD-B258-4809-904A-AE8F8330E303}" destId="{4431580B-65A7-42C9-83CE-2B5CEA8D2661}" srcOrd="0" destOrd="0" presId="urn:microsoft.com/office/officeart/2005/8/layout/orgChart1"/>
    <dgm:cxn modelId="{FE3091EB-117D-4C02-95DC-A335A9C7D314}" type="presOf" srcId="{FBEAD98E-D075-46F4-A2AD-35BFD0A0786A}" destId="{1D752AFF-402D-4D72-9E2A-D3EEC60E8F61}" srcOrd="0" destOrd="0" presId="urn:microsoft.com/office/officeart/2005/8/layout/orgChart1"/>
    <dgm:cxn modelId="{F454D2EB-9B46-4B76-A720-D3FBB0A9D4E4}" type="presOf" srcId="{87BED274-0444-486D-B305-866F8828B0BC}" destId="{C8BCD8BB-9AA7-49BE-B063-DAD837C6827A}" srcOrd="0" destOrd="0" presId="urn:microsoft.com/office/officeart/2005/8/layout/orgChart1"/>
    <dgm:cxn modelId="{CDD2DAEB-D713-4B1B-A8E2-BD1709485D33}" type="presOf" srcId="{166B6DF5-7271-403F-AB5F-AA4F51A1148F}" destId="{B24E3911-0D13-4B27-AF04-CCAA256F9B3A}" srcOrd="0" destOrd="0" presId="urn:microsoft.com/office/officeart/2005/8/layout/orgChart1"/>
    <dgm:cxn modelId="{A7BA76EC-DD71-4302-AF40-B4F3E29D9F35}" srcId="{A2642D5B-F8BD-45F7-AC33-8FCC412FD622}" destId="{24897714-1249-479D-B895-52584AAA4BA7}" srcOrd="2" destOrd="0" parTransId="{5F78BF10-BB8D-4A4E-BE74-B34891504936}" sibTransId="{CCE84F97-5109-4684-87DB-19FACE8A8242}"/>
    <dgm:cxn modelId="{B888E1EC-7E8D-42E0-B19A-1F6F40AE39D2}" type="presOf" srcId="{FBE8854A-F10D-42E9-B27E-86BF595CC97C}" destId="{67D31BB7-D377-41A1-8518-80566D19424B}" srcOrd="1" destOrd="0" presId="urn:microsoft.com/office/officeart/2005/8/layout/orgChart1"/>
    <dgm:cxn modelId="{FD0F98ED-9846-44C0-8E22-9C7CA212B9ED}" type="presOf" srcId="{E3A559CC-5651-4D15-9D21-94F231565F60}" destId="{410C93F6-9C38-4E85-AFA4-A7BC08D691D8}" srcOrd="0" destOrd="0" presId="urn:microsoft.com/office/officeart/2005/8/layout/orgChart1"/>
    <dgm:cxn modelId="{B2A2E6ED-42DA-46B0-B4ED-CEC5BF2F7375}" type="presOf" srcId="{78045AEA-2F25-44FF-BE7D-0375DEB67B03}" destId="{27820EED-12D3-44CE-8ADB-9A00D678AA39}" srcOrd="0" destOrd="0" presId="urn:microsoft.com/office/officeart/2005/8/layout/orgChart1"/>
    <dgm:cxn modelId="{C019DBEE-D0F1-4C30-B060-404130570FC8}" type="presOf" srcId="{F6A66820-D62E-4B6F-B2D3-FF0FA9C1FFED}" destId="{3D0AA0FD-4DE7-478F-9B0F-0882002637C5}" srcOrd="0" destOrd="0" presId="urn:microsoft.com/office/officeart/2005/8/layout/orgChart1"/>
    <dgm:cxn modelId="{F74345F0-328F-4F75-BDE2-2C653EF90637}" type="presOf" srcId="{E4291877-DB8C-4CB5-A49A-E3892E3F3C99}" destId="{B60816EB-4653-43E9-84BC-8B155E61F7AF}" srcOrd="0" destOrd="0" presId="urn:microsoft.com/office/officeart/2005/8/layout/orgChart1"/>
    <dgm:cxn modelId="{5C316EF0-323F-449E-A297-5349CDC6D667}" type="presOf" srcId="{D959AB30-103B-4152-B076-4600C40F0FE1}" destId="{31358A53-B69C-409F-A369-B4EB47525872}" srcOrd="0" destOrd="0" presId="urn:microsoft.com/office/officeart/2005/8/layout/orgChart1"/>
    <dgm:cxn modelId="{C6263FF1-CA92-4A77-9CC7-6A674D36A7E0}" type="presOf" srcId="{FD4F5B18-13A9-418D-95AF-BCE6663FDFD9}" destId="{968CA8D1-4DDB-4655-AD27-9CC3E536FA17}" srcOrd="1" destOrd="0" presId="urn:microsoft.com/office/officeart/2005/8/layout/orgChart1"/>
    <dgm:cxn modelId="{4F12B7F1-99A7-44B7-8FFB-463DD3C7D7F5}" type="presOf" srcId="{62816B51-F893-47AD-A089-75DE968887EF}" destId="{2B795E29-808C-46C3-871A-E8844CF0C289}" srcOrd="0" destOrd="0" presId="urn:microsoft.com/office/officeart/2005/8/layout/orgChart1"/>
    <dgm:cxn modelId="{7D4C1AF3-1708-4817-BE34-69FD4DDDA44F}" type="presOf" srcId="{BB513C4A-876E-48D4-87B5-6DB72CF941A4}" destId="{D1B5A1E4-C8E9-4BA1-AF4E-8220DBA223B3}" srcOrd="0" destOrd="0" presId="urn:microsoft.com/office/officeart/2005/8/layout/orgChart1"/>
    <dgm:cxn modelId="{536250F3-075B-43DF-8A5D-CEF398C2D0A4}" type="presOf" srcId="{7B144DFD-1916-480F-A6B4-4E23ED3D86D6}" destId="{2803D2D6-5986-4149-B332-C98801EF34CD}" srcOrd="0" destOrd="0" presId="urn:microsoft.com/office/officeart/2005/8/layout/orgChart1"/>
    <dgm:cxn modelId="{908E8AF3-9D9B-4220-8444-9E3D83B74897}" type="presOf" srcId="{104F0FC1-BDB0-44B0-90CE-FD899431717D}" destId="{B395C013-A9CF-424C-BF44-F236221E3D3A}" srcOrd="0" destOrd="0" presId="urn:microsoft.com/office/officeart/2005/8/layout/orgChart1"/>
    <dgm:cxn modelId="{A0F265F6-C11D-45EA-8ABC-708A908A2930}" srcId="{AEB12565-2C54-44C4-B27E-9CB299A35C5D}" destId="{F119A761-F7DE-4D3B-9A75-E4F8DB825ECC}" srcOrd="3" destOrd="0" parTransId="{BE2E686F-D34A-4CFB-A91C-CA01C0C610F9}" sibTransId="{473CBD37-72EB-4B8A-AA89-9C0BBA2933A4}"/>
    <dgm:cxn modelId="{5FE82CF8-85E6-44A6-989E-5E03C45B520A}" type="presOf" srcId="{159FD45C-DA4C-4D8A-AB7A-8BFB4A844AE8}" destId="{69DFAA21-D3C2-42D3-B50E-953EBC8D6109}" srcOrd="1" destOrd="0" presId="urn:microsoft.com/office/officeart/2005/8/layout/orgChart1"/>
    <dgm:cxn modelId="{98753EF9-2006-406E-B560-EF3B0A7BC4D9}" type="presOf" srcId="{071127F3-9686-4EFA-B946-DDF33CEC03C9}" destId="{A617AC0D-DD5A-4DB1-A8F5-8A8BFE150295}" srcOrd="0" destOrd="0" presId="urn:microsoft.com/office/officeart/2005/8/layout/orgChart1"/>
    <dgm:cxn modelId="{F21F7AFA-9714-41DD-840E-728CECEB238E}" type="presOf" srcId="{90FB03BF-143D-492F-B9C4-E8E34A7221B2}" destId="{44079B7D-B489-41FD-AF93-F7B519942691}" srcOrd="0" destOrd="0" presId="urn:microsoft.com/office/officeart/2005/8/layout/orgChart1"/>
    <dgm:cxn modelId="{8AC26BFB-150F-4828-A74B-33E73F363BA2}" type="presOf" srcId="{ABA672E6-DCEE-4DBC-A3D6-1A3805104076}" destId="{13071B69-5A74-46DD-AC9B-461BE85BC86F}" srcOrd="0" destOrd="0" presId="urn:microsoft.com/office/officeart/2005/8/layout/orgChart1"/>
    <dgm:cxn modelId="{E9ED4EFB-9129-49C1-A22E-26B5CC24A34B}" type="presOf" srcId="{AEB12565-2C54-44C4-B27E-9CB299A35C5D}" destId="{79CC1FA4-3B20-4F6A-BDA2-D32D19A9A2BA}" srcOrd="1" destOrd="0" presId="urn:microsoft.com/office/officeart/2005/8/layout/orgChart1"/>
    <dgm:cxn modelId="{A6BF24FC-0E0A-4FE2-9475-420F7CFB6540}" type="presOf" srcId="{EB768E24-4777-4040-B1F4-2A173F55F8E4}" destId="{9B0445DB-1368-48FF-827D-E94203C7822A}" srcOrd="0" destOrd="0" presId="urn:microsoft.com/office/officeart/2005/8/layout/orgChart1"/>
    <dgm:cxn modelId="{1D9829FC-22E0-485F-AF65-616007B29346}" type="presOf" srcId="{1B0A8343-827D-4564-AF8C-3C3ECD8C38D7}" destId="{174384D6-C8A4-40EA-BAC5-5ADAECD63BF3}" srcOrd="0" destOrd="0" presId="urn:microsoft.com/office/officeart/2005/8/layout/orgChart1"/>
    <dgm:cxn modelId="{CC23A2FC-CA01-43A9-8384-2B087F956512}" type="presOf" srcId="{C9881EE2-AE70-438A-8138-6FB8014E3C89}" destId="{BEC248AE-F15B-47A5-8EE6-E02A35C3AAD9}" srcOrd="0" destOrd="0" presId="urn:microsoft.com/office/officeart/2005/8/layout/orgChart1"/>
    <dgm:cxn modelId="{F47BC8FD-D296-492C-8167-092C151D70F4}" type="presOf" srcId="{1E033E11-0430-4C9C-8EDF-B493D77D971C}" destId="{3BECF2F1-079C-45E6-A94E-373A07E03AC6}" srcOrd="1" destOrd="0" presId="urn:microsoft.com/office/officeart/2005/8/layout/orgChart1"/>
    <dgm:cxn modelId="{8C9FC2FE-3300-4761-87D8-C4606A3451BB}" type="presOf" srcId="{A2642D5B-F8BD-45F7-AC33-8FCC412FD622}" destId="{E2152B8D-AAAC-41D5-9641-8CF20D3BABB0}" srcOrd="1" destOrd="0" presId="urn:microsoft.com/office/officeart/2005/8/layout/orgChart1"/>
    <dgm:cxn modelId="{181C1ADA-A9BD-4B25-8926-12971A88CFC2}" type="presParOf" srcId="{1D752AFF-402D-4D72-9E2A-D3EEC60E8F61}" destId="{3CD6568A-0F39-4A09-92AF-6D00CEF07414}" srcOrd="0" destOrd="0" presId="urn:microsoft.com/office/officeart/2005/8/layout/orgChart1"/>
    <dgm:cxn modelId="{90251FF1-3E4C-4459-BB8A-55B522948DD0}" type="presParOf" srcId="{3CD6568A-0F39-4A09-92AF-6D00CEF07414}" destId="{A7D3E74C-26C5-4679-8E58-C6B7CE033DC4}" srcOrd="0" destOrd="0" presId="urn:microsoft.com/office/officeart/2005/8/layout/orgChart1"/>
    <dgm:cxn modelId="{703BDA7D-E3B8-4DF0-BEDE-95682C7495C7}" type="presParOf" srcId="{A7D3E74C-26C5-4679-8E58-C6B7CE033DC4}" destId="{7048037A-AE34-40EB-9F03-1085856F93E8}" srcOrd="0" destOrd="0" presId="urn:microsoft.com/office/officeart/2005/8/layout/orgChart1"/>
    <dgm:cxn modelId="{E2647B57-2263-4DEE-BFB6-2887848C41BD}" type="presParOf" srcId="{A7D3E74C-26C5-4679-8E58-C6B7CE033DC4}" destId="{E2152B8D-AAAC-41D5-9641-8CF20D3BABB0}" srcOrd="1" destOrd="0" presId="urn:microsoft.com/office/officeart/2005/8/layout/orgChart1"/>
    <dgm:cxn modelId="{A85E4C29-75ED-4203-BDF1-7B8BC5E02657}" type="presParOf" srcId="{3CD6568A-0F39-4A09-92AF-6D00CEF07414}" destId="{680A3577-5C44-4B88-BF43-607E864BE089}" srcOrd="1" destOrd="0" presId="urn:microsoft.com/office/officeart/2005/8/layout/orgChart1"/>
    <dgm:cxn modelId="{D2444481-E0CB-4A1B-8247-29501DB61CC9}" type="presParOf" srcId="{680A3577-5C44-4B88-BF43-607E864BE089}" destId="{A250386E-2108-4510-9032-D270D7F20B1E}" srcOrd="0" destOrd="0" presId="urn:microsoft.com/office/officeart/2005/8/layout/orgChart1"/>
    <dgm:cxn modelId="{3B4DBC74-C8D5-4D49-9A1C-7CD8610A4DB6}" type="presParOf" srcId="{680A3577-5C44-4B88-BF43-607E864BE089}" destId="{7372B193-5668-4E67-A0AC-C009F9D3E95B}" srcOrd="1" destOrd="0" presId="urn:microsoft.com/office/officeart/2005/8/layout/orgChart1"/>
    <dgm:cxn modelId="{EA1A1369-AEE3-4160-BE71-A40F9105A811}" type="presParOf" srcId="{7372B193-5668-4E67-A0AC-C009F9D3E95B}" destId="{D11B84B3-127A-4558-A832-FEE0801C4FA6}" srcOrd="0" destOrd="0" presId="urn:microsoft.com/office/officeart/2005/8/layout/orgChart1"/>
    <dgm:cxn modelId="{D5D07356-FAE7-45A8-8D09-5C0B1AF39CAB}" type="presParOf" srcId="{D11B84B3-127A-4558-A832-FEE0801C4FA6}" destId="{13071B69-5A74-46DD-AC9B-461BE85BC86F}" srcOrd="0" destOrd="0" presId="urn:microsoft.com/office/officeart/2005/8/layout/orgChart1"/>
    <dgm:cxn modelId="{19DCE7B4-4DE0-495E-9B9F-BE866FB7534C}" type="presParOf" srcId="{D11B84B3-127A-4558-A832-FEE0801C4FA6}" destId="{BB956D1E-453E-4CB2-8039-F0F45BBD88AA}" srcOrd="1" destOrd="0" presId="urn:microsoft.com/office/officeart/2005/8/layout/orgChart1"/>
    <dgm:cxn modelId="{88B16CE0-72B3-47B9-B085-6E83E73FFB14}" type="presParOf" srcId="{7372B193-5668-4E67-A0AC-C009F9D3E95B}" destId="{FA7A2835-687A-4928-A9C8-FCDD7C3F9ED9}" srcOrd="1" destOrd="0" presId="urn:microsoft.com/office/officeart/2005/8/layout/orgChart1"/>
    <dgm:cxn modelId="{FA1C71B7-4786-4EAB-BA2A-04A22A167BD7}" type="presParOf" srcId="{FA7A2835-687A-4928-A9C8-FCDD7C3F9ED9}" destId="{9B0445DB-1368-48FF-827D-E94203C7822A}" srcOrd="0" destOrd="0" presId="urn:microsoft.com/office/officeart/2005/8/layout/orgChart1"/>
    <dgm:cxn modelId="{97A7790C-1646-458E-8B6F-0768CEC97632}" type="presParOf" srcId="{FA7A2835-687A-4928-A9C8-FCDD7C3F9ED9}" destId="{8FB2BC5E-08E0-410E-AE12-FEA3753746AA}" srcOrd="1" destOrd="0" presId="urn:microsoft.com/office/officeart/2005/8/layout/orgChart1"/>
    <dgm:cxn modelId="{CFF8DE9F-B875-4A2D-995E-B42BA4ED1770}" type="presParOf" srcId="{8FB2BC5E-08E0-410E-AE12-FEA3753746AA}" destId="{F5C4023F-9BC5-4BC1-95A0-CBF2611F6833}" srcOrd="0" destOrd="0" presId="urn:microsoft.com/office/officeart/2005/8/layout/orgChart1"/>
    <dgm:cxn modelId="{02D236EF-F87D-4D92-A4C6-A6AB27C8BF93}" type="presParOf" srcId="{F5C4023F-9BC5-4BC1-95A0-CBF2611F6833}" destId="{174384D6-C8A4-40EA-BAC5-5ADAECD63BF3}" srcOrd="0" destOrd="0" presId="urn:microsoft.com/office/officeart/2005/8/layout/orgChart1"/>
    <dgm:cxn modelId="{4FD5478B-D1CB-4766-86D8-08C493B3C033}" type="presParOf" srcId="{F5C4023F-9BC5-4BC1-95A0-CBF2611F6833}" destId="{183AB9B6-6BBC-4AD2-B442-A38A54B947EC}" srcOrd="1" destOrd="0" presId="urn:microsoft.com/office/officeart/2005/8/layout/orgChart1"/>
    <dgm:cxn modelId="{41AAC159-751F-40BD-A0C9-624CF1B4F574}" type="presParOf" srcId="{8FB2BC5E-08E0-410E-AE12-FEA3753746AA}" destId="{828D5217-8097-47AA-9524-671896A9813E}" srcOrd="1" destOrd="0" presId="urn:microsoft.com/office/officeart/2005/8/layout/orgChart1"/>
    <dgm:cxn modelId="{4C32BE05-C5DE-4250-B6B7-01EE3004EA07}" type="presParOf" srcId="{8FB2BC5E-08E0-410E-AE12-FEA3753746AA}" destId="{625BAA17-9D85-4C63-8FFC-AAF6CE9E63A9}" srcOrd="2" destOrd="0" presId="urn:microsoft.com/office/officeart/2005/8/layout/orgChart1"/>
    <dgm:cxn modelId="{A0C3BC4E-3621-4C38-BBD6-0497F79F8BC1}" type="presParOf" srcId="{FA7A2835-687A-4928-A9C8-FCDD7C3F9ED9}" destId="{6DAEE7EB-6DA8-4955-B6AD-5211BA9BAE92}" srcOrd="2" destOrd="0" presId="urn:microsoft.com/office/officeart/2005/8/layout/orgChart1"/>
    <dgm:cxn modelId="{829ED142-9A84-4488-8E59-28988DB81765}" type="presParOf" srcId="{FA7A2835-687A-4928-A9C8-FCDD7C3F9ED9}" destId="{CC00D913-B0EA-4B1B-BDF7-9770CB536CD9}" srcOrd="3" destOrd="0" presId="urn:microsoft.com/office/officeart/2005/8/layout/orgChart1"/>
    <dgm:cxn modelId="{EE1A4E88-E1D0-458D-AA26-A8A888AB9087}" type="presParOf" srcId="{CC00D913-B0EA-4B1B-BDF7-9770CB536CD9}" destId="{77E5F24F-353E-4D58-9FF2-BA5F31B32790}" srcOrd="0" destOrd="0" presId="urn:microsoft.com/office/officeart/2005/8/layout/orgChart1"/>
    <dgm:cxn modelId="{51E02F4E-BCFD-479A-8839-FF00D3493EF7}" type="presParOf" srcId="{77E5F24F-353E-4D58-9FF2-BA5F31B32790}" destId="{FDC7279C-7E65-4FEE-AD83-FEED27031557}" srcOrd="0" destOrd="0" presId="urn:microsoft.com/office/officeart/2005/8/layout/orgChart1"/>
    <dgm:cxn modelId="{BC166EE0-E536-4BFE-BE37-516B03E1EC36}" type="presParOf" srcId="{77E5F24F-353E-4D58-9FF2-BA5F31B32790}" destId="{281EF610-0B1B-4C7D-B239-AE0EBF7EC9A2}" srcOrd="1" destOrd="0" presId="urn:microsoft.com/office/officeart/2005/8/layout/orgChart1"/>
    <dgm:cxn modelId="{179D1E39-3B16-41E5-9F8A-CEC42F6DE4DF}" type="presParOf" srcId="{CC00D913-B0EA-4B1B-BDF7-9770CB536CD9}" destId="{477EEE01-C823-4167-BF18-05C7152BC722}" srcOrd="1" destOrd="0" presId="urn:microsoft.com/office/officeart/2005/8/layout/orgChart1"/>
    <dgm:cxn modelId="{F982814B-FCE7-4B8B-A66B-3041BC6553B1}" type="presParOf" srcId="{CC00D913-B0EA-4B1B-BDF7-9770CB536CD9}" destId="{DA38B8C8-9869-43F5-B8A7-150A955D0961}" srcOrd="2" destOrd="0" presId="urn:microsoft.com/office/officeart/2005/8/layout/orgChart1"/>
    <dgm:cxn modelId="{B018F331-7330-41E1-90D0-07AD1AF6815B}" type="presParOf" srcId="{FA7A2835-687A-4928-A9C8-FCDD7C3F9ED9}" destId="{C3FAD24D-B488-4937-B33F-0AEA01BD29F5}" srcOrd="4" destOrd="0" presId="urn:microsoft.com/office/officeart/2005/8/layout/orgChart1"/>
    <dgm:cxn modelId="{37F35D2F-2D47-41AE-B447-1DFBCEFF883C}" type="presParOf" srcId="{FA7A2835-687A-4928-A9C8-FCDD7C3F9ED9}" destId="{193ABBDC-50AD-4D0E-8902-362D7F660CE6}" srcOrd="5" destOrd="0" presId="urn:microsoft.com/office/officeart/2005/8/layout/orgChart1"/>
    <dgm:cxn modelId="{4B54A4D9-1B74-47B2-9D5E-F72EA7355E38}" type="presParOf" srcId="{193ABBDC-50AD-4D0E-8902-362D7F660CE6}" destId="{FF69B832-7DE4-4A6D-9204-AFA9A1965A21}" srcOrd="0" destOrd="0" presId="urn:microsoft.com/office/officeart/2005/8/layout/orgChart1"/>
    <dgm:cxn modelId="{0133727F-D8CB-4085-9B4A-E3F7553831BE}" type="presParOf" srcId="{FF69B832-7DE4-4A6D-9204-AFA9A1965A21}" destId="{0994D4D1-2159-4030-BB13-F37AE9E1A342}" srcOrd="0" destOrd="0" presId="urn:microsoft.com/office/officeart/2005/8/layout/orgChart1"/>
    <dgm:cxn modelId="{E9101BCA-97BD-48C9-8AD6-A9B0264C7FBD}" type="presParOf" srcId="{FF69B832-7DE4-4A6D-9204-AFA9A1965A21}" destId="{7CE7A429-BC42-4487-82D6-B13AFD58B714}" srcOrd="1" destOrd="0" presId="urn:microsoft.com/office/officeart/2005/8/layout/orgChart1"/>
    <dgm:cxn modelId="{A51CEBCE-84B6-4B77-8D20-4263C5BEDE56}" type="presParOf" srcId="{193ABBDC-50AD-4D0E-8902-362D7F660CE6}" destId="{17D7B035-1B8F-49DF-B798-C5ED50204608}" srcOrd="1" destOrd="0" presId="urn:microsoft.com/office/officeart/2005/8/layout/orgChart1"/>
    <dgm:cxn modelId="{34B4590C-5908-40AE-AF9A-85153220774E}" type="presParOf" srcId="{193ABBDC-50AD-4D0E-8902-362D7F660CE6}" destId="{5976306C-4ED4-41FF-AEFB-618A5C3CF818}" srcOrd="2" destOrd="0" presId="urn:microsoft.com/office/officeart/2005/8/layout/orgChart1"/>
    <dgm:cxn modelId="{2DD4D2C7-86A1-4806-A7AE-1A21A3519E2B}" type="presParOf" srcId="{FA7A2835-687A-4928-A9C8-FCDD7C3F9ED9}" destId="{BADF3864-32B4-4FD1-B1BE-6DBF0287B020}" srcOrd="6" destOrd="0" presId="urn:microsoft.com/office/officeart/2005/8/layout/orgChart1"/>
    <dgm:cxn modelId="{C07241CF-7D1C-4E24-8466-9B4A0469985C}" type="presParOf" srcId="{FA7A2835-687A-4928-A9C8-FCDD7C3F9ED9}" destId="{1CD7F9B7-E7F0-4151-86D3-D3DA0E58BE7B}" srcOrd="7" destOrd="0" presId="urn:microsoft.com/office/officeart/2005/8/layout/orgChart1"/>
    <dgm:cxn modelId="{C50BD214-C802-4015-B3C0-7195A61C07A2}" type="presParOf" srcId="{1CD7F9B7-E7F0-4151-86D3-D3DA0E58BE7B}" destId="{307B8DA5-EB9A-4591-BE01-62240486E1C6}" srcOrd="0" destOrd="0" presId="urn:microsoft.com/office/officeart/2005/8/layout/orgChart1"/>
    <dgm:cxn modelId="{E003D14B-8861-4596-8DD2-5051875B1E89}" type="presParOf" srcId="{307B8DA5-EB9A-4591-BE01-62240486E1C6}" destId="{CDB16AD7-D7F8-4D2A-8AD0-9B73C2CAA68B}" srcOrd="0" destOrd="0" presId="urn:microsoft.com/office/officeart/2005/8/layout/orgChart1"/>
    <dgm:cxn modelId="{1096A99B-5251-4EB2-B2D3-0E32530DA18A}" type="presParOf" srcId="{307B8DA5-EB9A-4591-BE01-62240486E1C6}" destId="{8B91CBFC-DB24-47D5-817A-357744C0A838}" srcOrd="1" destOrd="0" presId="urn:microsoft.com/office/officeart/2005/8/layout/orgChart1"/>
    <dgm:cxn modelId="{E916FEEF-970C-4664-AECB-0B0914AD2191}" type="presParOf" srcId="{1CD7F9B7-E7F0-4151-86D3-D3DA0E58BE7B}" destId="{49C4241A-24D1-4342-8E4E-D1A985B1CDD1}" srcOrd="1" destOrd="0" presId="urn:microsoft.com/office/officeart/2005/8/layout/orgChart1"/>
    <dgm:cxn modelId="{435DF052-DBC9-4062-A5CA-DBA438170B1F}" type="presParOf" srcId="{1CD7F9B7-E7F0-4151-86D3-D3DA0E58BE7B}" destId="{42256086-0E12-4D4D-8696-ADB656AECDE8}" srcOrd="2" destOrd="0" presId="urn:microsoft.com/office/officeart/2005/8/layout/orgChart1"/>
    <dgm:cxn modelId="{3988EBEA-6060-47B1-B89B-7D3E1C4D916E}" type="presParOf" srcId="{FA7A2835-687A-4928-A9C8-FCDD7C3F9ED9}" destId="{0CABDEA8-5BC9-471C-9B3D-FDB7319FA001}" srcOrd="8" destOrd="0" presId="urn:microsoft.com/office/officeart/2005/8/layout/orgChart1"/>
    <dgm:cxn modelId="{46AC16E3-4C1B-43AE-BC9D-40D223FB771A}" type="presParOf" srcId="{FA7A2835-687A-4928-A9C8-FCDD7C3F9ED9}" destId="{D7E5A3FF-8DD7-448A-8453-7C3EDC6FB76B}" srcOrd="9" destOrd="0" presId="urn:microsoft.com/office/officeart/2005/8/layout/orgChart1"/>
    <dgm:cxn modelId="{E074ECF8-671B-461B-AAF3-1B344C0FFEC6}" type="presParOf" srcId="{D7E5A3FF-8DD7-448A-8453-7C3EDC6FB76B}" destId="{55E8C2B2-F095-4066-A17A-1A3BC5FE2625}" srcOrd="0" destOrd="0" presId="urn:microsoft.com/office/officeart/2005/8/layout/orgChart1"/>
    <dgm:cxn modelId="{3D0FF69A-F9AC-46D8-B41F-3BB9F7C02583}" type="presParOf" srcId="{55E8C2B2-F095-4066-A17A-1A3BC5FE2625}" destId="{5A14EFB2-91C3-4456-A616-3EDA5E922F56}" srcOrd="0" destOrd="0" presId="urn:microsoft.com/office/officeart/2005/8/layout/orgChart1"/>
    <dgm:cxn modelId="{13C045BD-7A6F-45C1-A11F-291F677DC768}" type="presParOf" srcId="{55E8C2B2-F095-4066-A17A-1A3BC5FE2625}" destId="{391DE0DC-2BF6-494A-A508-0DABB1BA85CA}" srcOrd="1" destOrd="0" presId="urn:microsoft.com/office/officeart/2005/8/layout/orgChart1"/>
    <dgm:cxn modelId="{57E002BE-309F-4B7C-8D1E-905636CDD399}" type="presParOf" srcId="{D7E5A3FF-8DD7-448A-8453-7C3EDC6FB76B}" destId="{58CE2AAB-9D5A-4999-AE53-33B633746EB6}" srcOrd="1" destOrd="0" presId="urn:microsoft.com/office/officeart/2005/8/layout/orgChart1"/>
    <dgm:cxn modelId="{8B1DC271-2DB2-4862-AA21-8D7F8E7E0956}" type="presParOf" srcId="{D7E5A3FF-8DD7-448A-8453-7C3EDC6FB76B}" destId="{E62E7EE6-7561-4FAC-8B3C-167FC7848B75}" srcOrd="2" destOrd="0" presId="urn:microsoft.com/office/officeart/2005/8/layout/orgChart1"/>
    <dgm:cxn modelId="{A0461243-53C5-44F4-A213-8C695F7A0232}" type="presParOf" srcId="{FA7A2835-687A-4928-A9C8-FCDD7C3F9ED9}" destId="{69080C09-1C38-4C69-AE8A-379895D3A852}" srcOrd="10" destOrd="0" presId="urn:microsoft.com/office/officeart/2005/8/layout/orgChart1"/>
    <dgm:cxn modelId="{44EBC659-851B-4877-AE37-1B3614FB7B15}" type="presParOf" srcId="{FA7A2835-687A-4928-A9C8-FCDD7C3F9ED9}" destId="{6C966D4C-D47B-43EA-B521-16ACCE2DFF37}" srcOrd="11" destOrd="0" presId="urn:microsoft.com/office/officeart/2005/8/layout/orgChart1"/>
    <dgm:cxn modelId="{3A0CEE03-8C88-46AF-80A9-AB87795332A4}" type="presParOf" srcId="{6C966D4C-D47B-43EA-B521-16ACCE2DFF37}" destId="{E2845038-F58F-4140-9C1C-8487E75DD0BA}" srcOrd="0" destOrd="0" presId="urn:microsoft.com/office/officeart/2005/8/layout/orgChart1"/>
    <dgm:cxn modelId="{52E2970B-81C7-4722-8DCA-7CB3D300D565}" type="presParOf" srcId="{E2845038-F58F-4140-9C1C-8487E75DD0BA}" destId="{44079B7D-B489-41FD-AF93-F7B519942691}" srcOrd="0" destOrd="0" presId="urn:microsoft.com/office/officeart/2005/8/layout/orgChart1"/>
    <dgm:cxn modelId="{4964D924-FADB-4E14-ABB6-43397D1AE5A7}" type="presParOf" srcId="{E2845038-F58F-4140-9C1C-8487E75DD0BA}" destId="{31710975-A2AC-4F87-A5B3-FAB24E9095EC}" srcOrd="1" destOrd="0" presId="urn:microsoft.com/office/officeart/2005/8/layout/orgChart1"/>
    <dgm:cxn modelId="{4DE49031-786D-4A15-8D1E-D6D45B5715A4}" type="presParOf" srcId="{6C966D4C-D47B-43EA-B521-16ACCE2DFF37}" destId="{0EBB8F1F-5E72-4323-B92C-ECD094B2B3B4}" srcOrd="1" destOrd="0" presId="urn:microsoft.com/office/officeart/2005/8/layout/orgChart1"/>
    <dgm:cxn modelId="{8E90288B-E283-46E6-BED8-C3921455DDC0}" type="presParOf" srcId="{6C966D4C-D47B-43EA-B521-16ACCE2DFF37}" destId="{B7064279-6678-4375-BE7F-8CE071284A2E}" srcOrd="2" destOrd="0" presId="urn:microsoft.com/office/officeart/2005/8/layout/orgChart1"/>
    <dgm:cxn modelId="{B3D17DCA-D2F4-4C7F-82E1-3265A8681AAF}" type="presParOf" srcId="{FA7A2835-687A-4928-A9C8-FCDD7C3F9ED9}" destId="{24556AC4-F534-4197-811E-3AC95D2DD625}" srcOrd="12" destOrd="0" presId="urn:microsoft.com/office/officeart/2005/8/layout/orgChart1"/>
    <dgm:cxn modelId="{ECF1E299-4222-4F5F-B3BB-445516FAC904}" type="presParOf" srcId="{FA7A2835-687A-4928-A9C8-FCDD7C3F9ED9}" destId="{B2ED263D-56E8-41CC-B959-8A2374121D95}" srcOrd="13" destOrd="0" presId="urn:microsoft.com/office/officeart/2005/8/layout/orgChart1"/>
    <dgm:cxn modelId="{509A0431-5CE4-4DBE-ABCD-C0A8FA174539}" type="presParOf" srcId="{B2ED263D-56E8-41CC-B959-8A2374121D95}" destId="{780EA960-04E6-4B9C-9AF1-5C4436C695F3}" srcOrd="0" destOrd="0" presId="urn:microsoft.com/office/officeart/2005/8/layout/orgChart1"/>
    <dgm:cxn modelId="{8B29AB30-82E0-4B2F-A214-D14CF0A8E0E5}" type="presParOf" srcId="{780EA960-04E6-4B9C-9AF1-5C4436C695F3}" destId="{B395C013-A9CF-424C-BF44-F236221E3D3A}" srcOrd="0" destOrd="0" presId="urn:microsoft.com/office/officeart/2005/8/layout/orgChart1"/>
    <dgm:cxn modelId="{8FD21CBF-6046-4506-A53A-4DF0F0856687}" type="presParOf" srcId="{780EA960-04E6-4B9C-9AF1-5C4436C695F3}" destId="{AB247B0F-445A-4226-9295-FDDDCBB6D4DE}" srcOrd="1" destOrd="0" presId="urn:microsoft.com/office/officeart/2005/8/layout/orgChart1"/>
    <dgm:cxn modelId="{46DB5541-5DC9-45EF-A8BA-EEBD01ADE8C6}" type="presParOf" srcId="{B2ED263D-56E8-41CC-B959-8A2374121D95}" destId="{C16C83B0-70F0-4936-9B40-407A190977C5}" srcOrd="1" destOrd="0" presId="urn:microsoft.com/office/officeart/2005/8/layout/orgChart1"/>
    <dgm:cxn modelId="{6DB91399-168C-4DE2-8324-DE84B37BCEBC}" type="presParOf" srcId="{B2ED263D-56E8-41CC-B959-8A2374121D95}" destId="{FEBF6A98-0FA1-46A6-A3DA-8CBC6C3F5E0B}" srcOrd="2" destOrd="0" presId="urn:microsoft.com/office/officeart/2005/8/layout/orgChart1"/>
    <dgm:cxn modelId="{537A0B45-E94A-43AB-BC31-7C6AFE643DC1}" type="presParOf" srcId="{7372B193-5668-4E67-A0AC-C009F9D3E95B}" destId="{0D414671-7D45-4A09-A87D-C87D002ACC1D}" srcOrd="2" destOrd="0" presId="urn:microsoft.com/office/officeart/2005/8/layout/orgChart1"/>
    <dgm:cxn modelId="{E0347D12-6690-4762-A61E-B5B468DCC4F5}" type="presParOf" srcId="{680A3577-5C44-4B88-BF43-607E864BE089}" destId="{4431580B-65A7-42C9-83CE-2B5CEA8D2661}" srcOrd="2" destOrd="0" presId="urn:microsoft.com/office/officeart/2005/8/layout/orgChart1"/>
    <dgm:cxn modelId="{41E01B67-1CBB-4D93-A632-567FC018771C}" type="presParOf" srcId="{680A3577-5C44-4B88-BF43-607E864BE089}" destId="{FF363F1D-E6B1-4156-9B82-DA4A85C6167A}" srcOrd="3" destOrd="0" presId="urn:microsoft.com/office/officeart/2005/8/layout/orgChart1"/>
    <dgm:cxn modelId="{CED89DC3-3ED5-4707-ABFD-1A52EF92CCAF}" type="presParOf" srcId="{FF363F1D-E6B1-4156-9B82-DA4A85C6167A}" destId="{9DCE17C7-C871-4120-ADC2-44F8C4216124}" srcOrd="0" destOrd="0" presId="urn:microsoft.com/office/officeart/2005/8/layout/orgChart1"/>
    <dgm:cxn modelId="{8950F837-71EA-4112-8E83-F69C5A75C0C4}" type="presParOf" srcId="{9DCE17C7-C871-4120-ADC2-44F8C4216124}" destId="{A037AA4F-C830-4429-B058-D935738D2954}" srcOrd="0" destOrd="0" presId="urn:microsoft.com/office/officeart/2005/8/layout/orgChart1"/>
    <dgm:cxn modelId="{E41058F0-9630-4204-A038-71465E4CA678}" type="presParOf" srcId="{9DCE17C7-C871-4120-ADC2-44F8C4216124}" destId="{9BAE776A-2944-481B-B25A-4C1C8D4AF875}" srcOrd="1" destOrd="0" presId="urn:microsoft.com/office/officeart/2005/8/layout/orgChart1"/>
    <dgm:cxn modelId="{F6FFBBB9-C91B-42BC-9C9F-C5CD02F9D006}" type="presParOf" srcId="{FF363F1D-E6B1-4156-9B82-DA4A85C6167A}" destId="{CEB6B3F7-C258-4F5B-B66D-C7DF98C89E1F}" srcOrd="1" destOrd="0" presId="urn:microsoft.com/office/officeart/2005/8/layout/orgChart1"/>
    <dgm:cxn modelId="{6DBB6328-B62A-4DFE-A219-DE1AE3702386}" type="presParOf" srcId="{CEB6B3F7-C258-4F5B-B66D-C7DF98C89E1F}" destId="{251F7E50-6847-4779-8F2A-7B9F1121CC74}" srcOrd="0" destOrd="0" presId="urn:microsoft.com/office/officeart/2005/8/layout/orgChart1"/>
    <dgm:cxn modelId="{18B69CC7-7A50-4B78-BD97-AE6E89AD7C25}" type="presParOf" srcId="{CEB6B3F7-C258-4F5B-B66D-C7DF98C89E1F}" destId="{20A0ACBD-9148-43D6-853F-668A896176CC}" srcOrd="1" destOrd="0" presId="urn:microsoft.com/office/officeart/2005/8/layout/orgChart1"/>
    <dgm:cxn modelId="{608A8523-E195-48AC-8FBA-676E5F5BAB25}" type="presParOf" srcId="{20A0ACBD-9148-43D6-853F-668A896176CC}" destId="{ED25655C-9B35-4007-B9E7-A44988035EC1}" srcOrd="0" destOrd="0" presId="urn:microsoft.com/office/officeart/2005/8/layout/orgChart1"/>
    <dgm:cxn modelId="{C3980DCC-66C0-4300-9E98-7027DC6E5AF4}" type="presParOf" srcId="{ED25655C-9B35-4007-B9E7-A44988035EC1}" destId="{93972AC3-17FA-44A0-B971-670BC07F149C}" srcOrd="0" destOrd="0" presId="urn:microsoft.com/office/officeart/2005/8/layout/orgChart1"/>
    <dgm:cxn modelId="{BE7E61BF-082B-4E42-AFC9-6AE28C7F8BFC}" type="presParOf" srcId="{ED25655C-9B35-4007-B9E7-A44988035EC1}" destId="{5B8A3898-9BD9-4595-AE8C-9D453D3D12AF}" srcOrd="1" destOrd="0" presId="urn:microsoft.com/office/officeart/2005/8/layout/orgChart1"/>
    <dgm:cxn modelId="{C9612F91-8A8E-4E16-A75E-864291889FE3}" type="presParOf" srcId="{20A0ACBD-9148-43D6-853F-668A896176CC}" destId="{371F7D61-CEBF-4723-8D73-508D57F509FA}" srcOrd="1" destOrd="0" presId="urn:microsoft.com/office/officeart/2005/8/layout/orgChart1"/>
    <dgm:cxn modelId="{4209F785-6AC8-44C6-9E43-E4C8D1A547C0}" type="presParOf" srcId="{20A0ACBD-9148-43D6-853F-668A896176CC}" destId="{951112BB-A3C5-4F77-B097-5B5C79E2B014}" srcOrd="2" destOrd="0" presId="urn:microsoft.com/office/officeart/2005/8/layout/orgChart1"/>
    <dgm:cxn modelId="{1745A641-70BD-4FF1-9A5D-EEAE8BF92596}" type="presParOf" srcId="{CEB6B3F7-C258-4F5B-B66D-C7DF98C89E1F}" destId="{CCC04122-86C5-40AA-8EB7-1BB035EF11E9}" srcOrd="2" destOrd="0" presId="urn:microsoft.com/office/officeart/2005/8/layout/orgChart1"/>
    <dgm:cxn modelId="{B90225DA-A967-45C3-B4AA-4C02417C6745}" type="presParOf" srcId="{CEB6B3F7-C258-4F5B-B66D-C7DF98C89E1F}" destId="{AC20C45A-224F-439A-9162-8677D3C76C79}" srcOrd="3" destOrd="0" presId="urn:microsoft.com/office/officeart/2005/8/layout/orgChart1"/>
    <dgm:cxn modelId="{902257DD-F890-4682-BFB9-11D957E526D9}" type="presParOf" srcId="{AC20C45A-224F-439A-9162-8677D3C76C79}" destId="{960F16A4-E254-49B6-898C-2DF3509DC4A1}" srcOrd="0" destOrd="0" presId="urn:microsoft.com/office/officeart/2005/8/layout/orgChart1"/>
    <dgm:cxn modelId="{CEAF4149-6D04-41B0-9460-B1DB2639EC9A}" type="presParOf" srcId="{960F16A4-E254-49B6-898C-2DF3509DC4A1}" destId="{323662AB-F5B4-48DE-9734-D6928464CFF3}" srcOrd="0" destOrd="0" presId="urn:microsoft.com/office/officeart/2005/8/layout/orgChart1"/>
    <dgm:cxn modelId="{A4C37514-0C22-4912-AB25-312699A4CFCC}" type="presParOf" srcId="{960F16A4-E254-49B6-898C-2DF3509DC4A1}" destId="{67D31BB7-D377-41A1-8518-80566D19424B}" srcOrd="1" destOrd="0" presId="urn:microsoft.com/office/officeart/2005/8/layout/orgChart1"/>
    <dgm:cxn modelId="{C1BC5151-2055-4B6C-8F73-3C9B24CF71EB}" type="presParOf" srcId="{AC20C45A-224F-439A-9162-8677D3C76C79}" destId="{95AECA6E-ACA4-4D44-893D-62B980EA9AA5}" srcOrd="1" destOrd="0" presId="urn:microsoft.com/office/officeart/2005/8/layout/orgChart1"/>
    <dgm:cxn modelId="{0D64EA29-089F-46BD-A9F9-D26AB6DD776D}" type="presParOf" srcId="{AC20C45A-224F-439A-9162-8677D3C76C79}" destId="{E0DFFE04-1173-40F9-B1A3-A675A0C3E83D}" srcOrd="2" destOrd="0" presId="urn:microsoft.com/office/officeart/2005/8/layout/orgChart1"/>
    <dgm:cxn modelId="{F993535A-7EC3-4A7C-B3D4-20D85A10B47E}" type="presParOf" srcId="{CEB6B3F7-C258-4F5B-B66D-C7DF98C89E1F}" destId="{06DD7952-F111-46B9-B613-A6BF9D6023E7}" srcOrd="4" destOrd="0" presId="urn:microsoft.com/office/officeart/2005/8/layout/orgChart1"/>
    <dgm:cxn modelId="{9E8B1223-48AE-46FA-BDF2-2CF6CBDA3D44}" type="presParOf" srcId="{CEB6B3F7-C258-4F5B-B66D-C7DF98C89E1F}" destId="{3138FD54-97FF-4AD9-9D99-6E385140419F}" srcOrd="5" destOrd="0" presId="urn:microsoft.com/office/officeart/2005/8/layout/orgChart1"/>
    <dgm:cxn modelId="{7F43D10F-B13D-426B-91DF-A6EFB2DF5F7D}" type="presParOf" srcId="{3138FD54-97FF-4AD9-9D99-6E385140419F}" destId="{D03006F2-50B5-4D37-A0F7-1E23CD54F117}" srcOrd="0" destOrd="0" presId="urn:microsoft.com/office/officeart/2005/8/layout/orgChart1"/>
    <dgm:cxn modelId="{3DB6A5F4-6E6B-431F-A9D9-A3CF5098D6B3}" type="presParOf" srcId="{D03006F2-50B5-4D37-A0F7-1E23CD54F117}" destId="{A617AC0D-DD5A-4DB1-A8F5-8A8BFE150295}" srcOrd="0" destOrd="0" presId="urn:microsoft.com/office/officeart/2005/8/layout/orgChart1"/>
    <dgm:cxn modelId="{BDB7E6E1-1CB4-406A-BC90-0F8C6641C042}" type="presParOf" srcId="{D03006F2-50B5-4D37-A0F7-1E23CD54F117}" destId="{9EDB0FEF-05A1-49B3-9659-931FFB05A29D}" srcOrd="1" destOrd="0" presId="urn:microsoft.com/office/officeart/2005/8/layout/orgChart1"/>
    <dgm:cxn modelId="{309039B1-0CCD-4FD0-B739-AA689A5DB766}" type="presParOf" srcId="{3138FD54-97FF-4AD9-9D99-6E385140419F}" destId="{4948975C-4AB3-4154-853C-017F57D49954}" srcOrd="1" destOrd="0" presId="urn:microsoft.com/office/officeart/2005/8/layout/orgChart1"/>
    <dgm:cxn modelId="{4F201692-D952-4F02-BEE8-19D8D009E192}" type="presParOf" srcId="{3138FD54-97FF-4AD9-9D99-6E385140419F}" destId="{7FCCBE83-80A6-4AD1-A81F-64C2AC61CE36}" srcOrd="2" destOrd="0" presId="urn:microsoft.com/office/officeart/2005/8/layout/orgChart1"/>
    <dgm:cxn modelId="{D6DA1AB0-D55A-492C-A3B0-2D016F7EDC39}" type="presParOf" srcId="{CEB6B3F7-C258-4F5B-B66D-C7DF98C89E1F}" destId="{0CDFE187-76B1-4951-8D81-4E580A6AFB72}" srcOrd="6" destOrd="0" presId="urn:microsoft.com/office/officeart/2005/8/layout/orgChart1"/>
    <dgm:cxn modelId="{3E83F874-1E15-43A4-AFB5-6B2790E46DC6}" type="presParOf" srcId="{CEB6B3F7-C258-4F5B-B66D-C7DF98C89E1F}" destId="{C2A08DC9-B238-48AF-B226-C9071B940BFE}" srcOrd="7" destOrd="0" presId="urn:microsoft.com/office/officeart/2005/8/layout/orgChart1"/>
    <dgm:cxn modelId="{AB53B34F-D041-4B93-9E0D-CB650D6507C6}" type="presParOf" srcId="{C2A08DC9-B238-48AF-B226-C9071B940BFE}" destId="{C9D1AF01-9845-4565-89DA-EBD57B0249BB}" srcOrd="0" destOrd="0" presId="urn:microsoft.com/office/officeart/2005/8/layout/orgChart1"/>
    <dgm:cxn modelId="{AE5C623E-F382-4A1C-83C9-9B39561B382B}" type="presParOf" srcId="{C9D1AF01-9845-4565-89DA-EBD57B0249BB}" destId="{1F725CF4-5205-45ED-B64E-F0D315A578C9}" srcOrd="0" destOrd="0" presId="urn:microsoft.com/office/officeart/2005/8/layout/orgChart1"/>
    <dgm:cxn modelId="{02F5DCD7-B5D3-42DB-BB7B-C99FDD805714}" type="presParOf" srcId="{C9D1AF01-9845-4565-89DA-EBD57B0249BB}" destId="{61B140E9-2531-4475-9121-5109B5CAD774}" srcOrd="1" destOrd="0" presId="urn:microsoft.com/office/officeart/2005/8/layout/orgChart1"/>
    <dgm:cxn modelId="{1CF9B587-0D50-4106-8273-497A423E1E9A}" type="presParOf" srcId="{C2A08DC9-B238-48AF-B226-C9071B940BFE}" destId="{2DFC9797-0071-4A1A-83F3-DC3BD9B84A4D}" srcOrd="1" destOrd="0" presId="urn:microsoft.com/office/officeart/2005/8/layout/orgChart1"/>
    <dgm:cxn modelId="{C199B210-E1ED-4ED6-8C15-A776E81A39A7}" type="presParOf" srcId="{C2A08DC9-B238-48AF-B226-C9071B940BFE}" destId="{BBCCB093-E9E3-4F9B-8595-400338E7D3A4}" srcOrd="2" destOrd="0" presId="urn:microsoft.com/office/officeart/2005/8/layout/orgChart1"/>
    <dgm:cxn modelId="{3005AD51-CFCA-45D9-9F00-0656BA339FA8}" type="presParOf" srcId="{CEB6B3F7-C258-4F5B-B66D-C7DF98C89E1F}" destId="{3342E3F0-1823-4DE8-AC36-A49E3946F7D4}" srcOrd="8" destOrd="0" presId="urn:microsoft.com/office/officeart/2005/8/layout/orgChart1"/>
    <dgm:cxn modelId="{CCA528DC-7148-412E-A8D6-6275E1DA6297}" type="presParOf" srcId="{CEB6B3F7-C258-4F5B-B66D-C7DF98C89E1F}" destId="{17BA7B98-4750-411E-93DB-BCC72B53C878}" srcOrd="9" destOrd="0" presId="urn:microsoft.com/office/officeart/2005/8/layout/orgChart1"/>
    <dgm:cxn modelId="{275B1463-136C-48BC-A2C0-E49D3133E0EC}" type="presParOf" srcId="{17BA7B98-4750-411E-93DB-BCC72B53C878}" destId="{06B496CD-FA4E-484A-8102-13623EF3BBF5}" srcOrd="0" destOrd="0" presId="urn:microsoft.com/office/officeart/2005/8/layout/orgChart1"/>
    <dgm:cxn modelId="{6B6154CF-FADC-491F-9C60-11EF26F8872A}" type="presParOf" srcId="{06B496CD-FA4E-484A-8102-13623EF3BBF5}" destId="{3BE88079-4680-49A7-8715-73AC222C040D}" srcOrd="0" destOrd="0" presId="urn:microsoft.com/office/officeart/2005/8/layout/orgChart1"/>
    <dgm:cxn modelId="{617A1E54-0A6D-4703-95CA-0ADEA9A6980E}" type="presParOf" srcId="{06B496CD-FA4E-484A-8102-13623EF3BBF5}" destId="{B1CED51F-60CC-4F66-8E6F-515BCAC16024}" srcOrd="1" destOrd="0" presId="urn:microsoft.com/office/officeart/2005/8/layout/orgChart1"/>
    <dgm:cxn modelId="{732DC1B0-96E3-4512-882F-906BFCEFA33F}" type="presParOf" srcId="{17BA7B98-4750-411E-93DB-BCC72B53C878}" destId="{76D95C3E-697F-4F4C-8869-E585CACDDDD1}" srcOrd="1" destOrd="0" presId="urn:microsoft.com/office/officeart/2005/8/layout/orgChart1"/>
    <dgm:cxn modelId="{3CD108A6-5056-4C3C-8D0C-499971C7D5D0}" type="presParOf" srcId="{17BA7B98-4750-411E-93DB-BCC72B53C878}" destId="{FFDF231E-5FA8-419A-862B-666D18FB4AE6}" srcOrd="2" destOrd="0" presId="urn:microsoft.com/office/officeart/2005/8/layout/orgChart1"/>
    <dgm:cxn modelId="{8D88284C-0F0B-4809-8483-D2494E0A4658}" type="presParOf" srcId="{FF363F1D-E6B1-4156-9B82-DA4A85C6167A}" destId="{1FB9EBCF-5457-4D1D-84E9-E2C52FA72281}" srcOrd="2" destOrd="0" presId="urn:microsoft.com/office/officeart/2005/8/layout/orgChart1"/>
    <dgm:cxn modelId="{664B8D94-B5A9-4744-9072-6486C6878FEE}" type="presParOf" srcId="{680A3577-5C44-4B88-BF43-607E864BE089}" destId="{E1AE2044-1B01-4C64-AA56-C9C8E10953BD}" srcOrd="4" destOrd="0" presId="urn:microsoft.com/office/officeart/2005/8/layout/orgChart1"/>
    <dgm:cxn modelId="{E98918F1-C8FE-43A8-AF07-6CE0B84F036A}" type="presParOf" srcId="{680A3577-5C44-4B88-BF43-607E864BE089}" destId="{3489858E-A97F-4D24-8143-7D5EFCFFEC9B}" srcOrd="5" destOrd="0" presId="urn:microsoft.com/office/officeart/2005/8/layout/orgChart1"/>
    <dgm:cxn modelId="{0FA4DAAB-C042-4E8E-921D-1F4123B20B16}" type="presParOf" srcId="{3489858E-A97F-4D24-8143-7D5EFCFFEC9B}" destId="{EA451B3C-E8A8-4B38-9EDB-E6DA2B89EA83}" srcOrd="0" destOrd="0" presId="urn:microsoft.com/office/officeart/2005/8/layout/orgChart1"/>
    <dgm:cxn modelId="{8E083975-E526-4D45-929A-0514F7A2BE23}" type="presParOf" srcId="{EA451B3C-E8A8-4B38-9EDB-E6DA2B89EA83}" destId="{1107635E-622B-457D-9D0A-9655C9AF4859}" srcOrd="0" destOrd="0" presId="urn:microsoft.com/office/officeart/2005/8/layout/orgChart1"/>
    <dgm:cxn modelId="{9EBF2126-1424-4B40-890A-C203D5393FB9}" type="presParOf" srcId="{EA451B3C-E8A8-4B38-9EDB-E6DA2B89EA83}" destId="{BDC20B20-DCA5-4698-8E2A-6203607CD861}" srcOrd="1" destOrd="0" presId="urn:microsoft.com/office/officeart/2005/8/layout/orgChart1"/>
    <dgm:cxn modelId="{1DC388FD-288B-4FE8-9F4E-45BA09D8AA8E}" type="presParOf" srcId="{3489858E-A97F-4D24-8143-7D5EFCFFEC9B}" destId="{232F5965-F7B7-40E3-8256-9B1499D639D5}" srcOrd="1" destOrd="0" presId="urn:microsoft.com/office/officeart/2005/8/layout/orgChart1"/>
    <dgm:cxn modelId="{B505DC4F-4AE7-4EA8-AFF3-91A3DF51D959}" type="presParOf" srcId="{232F5965-F7B7-40E3-8256-9B1499D639D5}" destId="{7A280A0F-7797-44F6-A0C9-BB820F84E82A}" srcOrd="0" destOrd="0" presId="urn:microsoft.com/office/officeart/2005/8/layout/orgChart1"/>
    <dgm:cxn modelId="{5193E86A-9637-43CA-A9E1-45EE64B522CA}" type="presParOf" srcId="{232F5965-F7B7-40E3-8256-9B1499D639D5}" destId="{166652F6-F22E-4B2D-9E8E-8F2BA3BE4E78}" srcOrd="1" destOrd="0" presId="urn:microsoft.com/office/officeart/2005/8/layout/orgChart1"/>
    <dgm:cxn modelId="{8847EB92-4817-4CDF-B8E7-4EA635D8788E}" type="presParOf" srcId="{166652F6-F22E-4B2D-9E8E-8F2BA3BE4E78}" destId="{897BD030-AF39-46E2-98D1-861031D56BBD}" srcOrd="0" destOrd="0" presId="urn:microsoft.com/office/officeart/2005/8/layout/orgChart1"/>
    <dgm:cxn modelId="{70DEE976-6295-4842-91A5-0C78EFBEBA0B}" type="presParOf" srcId="{897BD030-AF39-46E2-98D1-861031D56BBD}" destId="{1F2E6294-517E-4DD4-8CD4-B4D8A77ADB6F}" srcOrd="0" destOrd="0" presId="urn:microsoft.com/office/officeart/2005/8/layout/orgChart1"/>
    <dgm:cxn modelId="{8CD1A84B-78D3-426A-B3BD-E76378C91BD8}" type="presParOf" srcId="{897BD030-AF39-46E2-98D1-861031D56BBD}" destId="{765138BF-61AE-4C13-A927-DCC5AC66797E}" srcOrd="1" destOrd="0" presId="urn:microsoft.com/office/officeart/2005/8/layout/orgChart1"/>
    <dgm:cxn modelId="{AA98DB5D-ABF5-463E-8DEC-217915818560}" type="presParOf" srcId="{166652F6-F22E-4B2D-9E8E-8F2BA3BE4E78}" destId="{E261A097-A9F0-4DD7-81FC-1ED023D47E43}" srcOrd="1" destOrd="0" presId="urn:microsoft.com/office/officeart/2005/8/layout/orgChart1"/>
    <dgm:cxn modelId="{E52CF19C-5D7F-4AF2-97CE-A36F4BA95F17}" type="presParOf" srcId="{166652F6-F22E-4B2D-9E8E-8F2BA3BE4E78}" destId="{C1F3CEDA-CAFF-4711-B4DE-5D50BBEFB6FA}" srcOrd="2" destOrd="0" presId="urn:microsoft.com/office/officeart/2005/8/layout/orgChart1"/>
    <dgm:cxn modelId="{BCA1F62F-957B-4A6D-BC97-462E733511E1}" type="presParOf" srcId="{232F5965-F7B7-40E3-8256-9B1499D639D5}" destId="{D1B5A1E4-C8E9-4BA1-AF4E-8220DBA223B3}" srcOrd="2" destOrd="0" presId="urn:microsoft.com/office/officeart/2005/8/layout/orgChart1"/>
    <dgm:cxn modelId="{A865906F-49F3-4E13-B081-33294F718A08}" type="presParOf" srcId="{232F5965-F7B7-40E3-8256-9B1499D639D5}" destId="{DFFE8124-71E0-4420-A936-E8D579A7A045}" srcOrd="3" destOrd="0" presId="urn:microsoft.com/office/officeart/2005/8/layout/orgChart1"/>
    <dgm:cxn modelId="{CB82E85F-3048-4F8C-A766-30CE848C3D20}" type="presParOf" srcId="{DFFE8124-71E0-4420-A936-E8D579A7A045}" destId="{FB1D59D3-E5D6-4B96-BFD0-1E8E044837C6}" srcOrd="0" destOrd="0" presId="urn:microsoft.com/office/officeart/2005/8/layout/orgChart1"/>
    <dgm:cxn modelId="{EBAB8C74-8E50-4567-863F-1A7156673AEE}" type="presParOf" srcId="{FB1D59D3-E5D6-4B96-BFD0-1E8E044837C6}" destId="{2D4311A8-95E1-4A08-9D86-3F1ECC070D37}" srcOrd="0" destOrd="0" presId="urn:microsoft.com/office/officeart/2005/8/layout/orgChart1"/>
    <dgm:cxn modelId="{B8F59BCC-BFC9-4F19-B6D1-B878CC7E66C5}" type="presParOf" srcId="{FB1D59D3-E5D6-4B96-BFD0-1E8E044837C6}" destId="{3BECF2F1-079C-45E6-A94E-373A07E03AC6}" srcOrd="1" destOrd="0" presId="urn:microsoft.com/office/officeart/2005/8/layout/orgChart1"/>
    <dgm:cxn modelId="{BE839F48-93DA-44DC-AD1D-3529CFC93E16}" type="presParOf" srcId="{DFFE8124-71E0-4420-A936-E8D579A7A045}" destId="{081DA0F0-50D7-4132-938E-28525695F1CA}" srcOrd="1" destOrd="0" presId="urn:microsoft.com/office/officeart/2005/8/layout/orgChart1"/>
    <dgm:cxn modelId="{2BE7EE8D-4773-4DDB-A953-3B595D7B0F9B}" type="presParOf" srcId="{DFFE8124-71E0-4420-A936-E8D579A7A045}" destId="{989100EF-05CC-49BA-8596-14017A553BCC}" srcOrd="2" destOrd="0" presId="urn:microsoft.com/office/officeart/2005/8/layout/orgChart1"/>
    <dgm:cxn modelId="{7846BE5F-FCEB-4E14-9352-5C4F3A79EEE5}" type="presParOf" srcId="{232F5965-F7B7-40E3-8256-9B1499D639D5}" destId="{73055DDA-DBEC-4E30-BFF3-FFD0F56D8B43}" srcOrd="4" destOrd="0" presId="urn:microsoft.com/office/officeart/2005/8/layout/orgChart1"/>
    <dgm:cxn modelId="{F6EC5E8D-E51D-4865-9760-705861830759}" type="presParOf" srcId="{232F5965-F7B7-40E3-8256-9B1499D639D5}" destId="{CC564E48-D3CD-4851-BAF1-E963FE4600CC}" srcOrd="5" destOrd="0" presId="urn:microsoft.com/office/officeart/2005/8/layout/orgChart1"/>
    <dgm:cxn modelId="{F972F6B1-5285-415A-81C3-39577951F068}" type="presParOf" srcId="{CC564E48-D3CD-4851-BAF1-E963FE4600CC}" destId="{C4E04F55-800B-461F-BFB0-4CADD408CE19}" srcOrd="0" destOrd="0" presId="urn:microsoft.com/office/officeart/2005/8/layout/orgChart1"/>
    <dgm:cxn modelId="{CE60CA88-030B-40BC-9A9D-EA4DA5BFEFB0}" type="presParOf" srcId="{C4E04F55-800B-461F-BFB0-4CADD408CE19}" destId="{2FBF99BC-3614-4D18-9F24-B49146979AE0}" srcOrd="0" destOrd="0" presId="urn:microsoft.com/office/officeart/2005/8/layout/orgChart1"/>
    <dgm:cxn modelId="{0EC4D8C8-ECEE-4084-8A66-37E3E03246D5}" type="presParOf" srcId="{C4E04F55-800B-461F-BFB0-4CADD408CE19}" destId="{CBC02D7E-5D67-40B9-AC5C-D6F6C732EBCF}" srcOrd="1" destOrd="0" presId="urn:microsoft.com/office/officeart/2005/8/layout/orgChart1"/>
    <dgm:cxn modelId="{D2CA4177-6B82-4D89-953E-07F3412D3863}" type="presParOf" srcId="{CC564E48-D3CD-4851-BAF1-E963FE4600CC}" destId="{3B6FC4A6-DC1A-4532-9EF7-64B864C90B2D}" srcOrd="1" destOrd="0" presId="urn:microsoft.com/office/officeart/2005/8/layout/orgChart1"/>
    <dgm:cxn modelId="{E242009F-D17C-42CE-AED9-E0F07FC8A9EF}" type="presParOf" srcId="{CC564E48-D3CD-4851-BAF1-E963FE4600CC}" destId="{D7278C56-110D-4F67-B943-948006C09372}" srcOrd="2" destOrd="0" presId="urn:microsoft.com/office/officeart/2005/8/layout/orgChart1"/>
    <dgm:cxn modelId="{95D7ACCA-BD4C-4E22-BF0D-BE0BFF56FFC4}" type="presParOf" srcId="{232F5965-F7B7-40E3-8256-9B1499D639D5}" destId="{DD631443-EEBD-4C58-9B35-C553EA74065D}" srcOrd="6" destOrd="0" presId="urn:microsoft.com/office/officeart/2005/8/layout/orgChart1"/>
    <dgm:cxn modelId="{5D58965D-6AA0-4A1C-BEEC-B6BDABCF931B}" type="presParOf" srcId="{232F5965-F7B7-40E3-8256-9B1499D639D5}" destId="{F99AA49B-8B21-414E-9CAB-828E92A6A2B9}" srcOrd="7" destOrd="0" presId="urn:microsoft.com/office/officeart/2005/8/layout/orgChart1"/>
    <dgm:cxn modelId="{7028D95B-969E-4062-A701-722D35ECA899}" type="presParOf" srcId="{F99AA49B-8B21-414E-9CAB-828E92A6A2B9}" destId="{0CB717CB-BD5D-4E3A-926E-1F21EDEA937A}" srcOrd="0" destOrd="0" presId="urn:microsoft.com/office/officeart/2005/8/layout/orgChart1"/>
    <dgm:cxn modelId="{BA86FCE1-1CCB-4978-B797-DA2217657147}" type="presParOf" srcId="{0CB717CB-BD5D-4E3A-926E-1F21EDEA937A}" destId="{1187A6EB-C676-4D3B-BC59-1E877DEE7A21}" srcOrd="0" destOrd="0" presId="urn:microsoft.com/office/officeart/2005/8/layout/orgChart1"/>
    <dgm:cxn modelId="{21293218-AA5D-41CF-9914-58C2C403AF5A}" type="presParOf" srcId="{0CB717CB-BD5D-4E3A-926E-1F21EDEA937A}" destId="{EB1A7E72-8D6E-4492-973B-70F9BB70902A}" srcOrd="1" destOrd="0" presId="urn:microsoft.com/office/officeart/2005/8/layout/orgChart1"/>
    <dgm:cxn modelId="{D22AAC68-B181-43F0-AB5C-03AC1A7DDEAF}" type="presParOf" srcId="{F99AA49B-8B21-414E-9CAB-828E92A6A2B9}" destId="{4CE04FDA-97CB-46D2-95D9-8D66F981E62B}" srcOrd="1" destOrd="0" presId="urn:microsoft.com/office/officeart/2005/8/layout/orgChart1"/>
    <dgm:cxn modelId="{7CF2CBBD-3C67-4541-8169-927134D1A62C}" type="presParOf" srcId="{F99AA49B-8B21-414E-9CAB-828E92A6A2B9}" destId="{4BD0C360-73D5-43EE-B572-2B89F061700A}" srcOrd="2" destOrd="0" presId="urn:microsoft.com/office/officeart/2005/8/layout/orgChart1"/>
    <dgm:cxn modelId="{4F0D466B-69E4-4277-B635-E9DFB00B2F97}" type="presParOf" srcId="{3489858E-A97F-4D24-8143-7D5EFCFFEC9B}" destId="{61926995-0008-44A0-912A-E7DD67EEDED2}" srcOrd="2" destOrd="0" presId="urn:microsoft.com/office/officeart/2005/8/layout/orgChart1"/>
    <dgm:cxn modelId="{6793700D-9553-48E7-B1A2-B5AB1A5498A1}" type="presParOf" srcId="{680A3577-5C44-4B88-BF43-607E864BE089}" destId="{B24E3911-0D13-4B27-AF04-CCAA256F9B3A}" srcOrd="6" destOrd="0" presId="urn:microsoft.com/office/officeart/2005/8/layout/orgChart1"/>
    <dgm:cxn modelId="{338FD504-85F2-4424-A341-C2FAE4B5FB46}" type="presParOf" srcId="{680A3577-5C44-4B88-BF43-607E864BE089}" destId="{05CEBEB5-D6BC-4B70-81DE-39C386F6CACF}" srcOrd="7" destOrd="0" presId="urn:microsoft.com/office/officeart/2005/8/layout/orgChart1"/>
    <dgm:cxn modelId="{774FC640-E25C-4DE2-916D-DB0B6A16A3F8}" type="presParOf" srcId="{05CEBEB5-D6BC-4B70-81DE-39C386F6CACF}" destId="{797CF9D9-A0DA-4B93-9A0D-7D3AD01A13C9}" srcOrd="0" destOrd="0" presId="urn:microsoft.com/office/officeart/2005/8/layout/orgChart1"/>
    <dgm:cxn modelId="{65743A29-A81E-41E0-B9AD-E0805A2B1DA2}" type="presParOf" srcId="{797CF9D9-A0DA-4B93-9A0D-7D3AD01A13C9}" destId="{714DD27B-5728-4798-929D-1A9E2B67439C}" srcOrd="0" destOrd="0" presId="urn:microsoft.com/office/officeart/2005/8/layout/orgChart1"/>
    <dgm:cxn modelId="{7681FCB2-13F9-47BE-97FE-1E4D79C07C65}" type="presParOf" srcId="{797CF9D9-A0DA-4B93-9A0D-7D3AD01A13C9}" destId="{DA7C19F0-7B62-4595-8AB9-734696505472}" srcOrd="1" destOrd="0" presId="urn:microsoft.com/office/officeart/2005/8/layout/orgChart1"/>
    <dgm:cxn modelId="{B862F6E2-95C3-4767-83DC-249798691BE4}" type="presParOf" srcId="{05CEBEB5-D6BC-4B70-81DE-39C386F6CACF}" destId="{C78AEF25-3974-4664-B508-5B9C47785AB0}" srcOrd="1" destOrd="0" presId="urn:microsoft.com/office/officeart/2005/8/layout/orgChart1"/>
    <dgm:cxn modelId="{3A6CFB17-F872-404C-8541-E51E7DEF6FBC}" type="presParOf" srcId="{C78AEF25-3974-4664-B508-5B9C47785AB0}" destId="{2498CC44-26AD-47D1-AD2F-E753659AC9A5}" srcOrd="0" destOrd="0" presId="urn:microsoft.com/office/officeart/2005/8/layout/orgChart1"/>
    <dgm:cxn modelId="{52A961D0-4FAB-430B-9987-2FAF04BA66A6}" type="presParOf" srcId="{C78AEF25-3974-4664-B508-5B9C47785AB0}" destId="{87B1EF90-6E1E-4F35-AC84-831E994C35CD}" srcOrd="1" destOrd="0" presId="urn:microsoft.com/office/officeart/2005/8/layout/orgChart1"/>
    <dgm:cxn modelId="{A3363047-9E26-45B4-AFDB-62F7E0F7D797}" type="presParOf" srcId="{87B1EF90-6E1E-4F35-AC84-831E994C35CD}" destId="{5385BF55-6120-4A86-AF38-39A40ECB11F0}" srcOrd="0" destOrd="0" presId="urn:microsoft.com/office/officeart/2005/8/layout/orgChart1"/>
    <dgm:cxn modelId="{E7CB4257-E6A7-4C34-806B-C4F192EA3903}" type="presParOf" srcId="{5385BF55-6120-4A86-AF38-39A40ECB11F0}" destId="{91E2F6D2-A3A5-4FBD-8BD5-E20E10CF1836}" srcOrd="0" destOrd="0" presId="urn:microsoft.com/office/officeart/2005/8/layout/orgChart1"/>
    <dgm:cxn modelId="{248464E6-4E80-4BDD-AAA6-8AE5ADB46D3A}" type="presParOf" srcId="{5385BF55-6120-4A86-AF38-39A40ECB11F0}" destId="{E0B35161-547F-4B37-B865-C708063DB37F}" srcOrd="1" destOrd="0" presId="urn:microsoft.com/office/officeart/2005/8/layout/orgChart1"/>
    <dgm:cxn modelId="{18F31C9B-DF00-403F-B8F2-F754B5E9AE6B}" type="presParOf" srcId="{87B1EF90-6E1E-4F35-AC84-831E994C35CD}" destId="{A224AEFD-AB0C-464F-B4F5-5218AE30DCC8}" srcOrd="1" destOrd="0" presId="urn:microsoft.com/office/officeart/2005/8/layout/orgChart1"/>
    <dgm:cxn modelId="{05C58791-CD49-4F7F-BAA7-81E5349922C9}" type="presParOf" srcId="{87B1EF90-6E1E-4F35-AC84-831E994C35CD}" destId="{2228CE98-9C09-4ADF-A965-ADF011442DF2}" srcOrd="2" destOrd="0" presId="urn:microsoft.com/office/officeart/2005/8/layout/orgChart1"/>
    <dgm:cxn modelId="{29C12EF1-0CF7-4A15-BB10-4DC3A3D367BC}" type="presParOf" srcId="{C78AEF25-3974-4664-B508-5B9C47785AB0}" destId="{E82E8F35-07F4-4AB7-9281-A52E37A9DB48}" srcOrd="2" destOrd="0" presId="urn:microsoft.com/office/officeart/2005/8/layout/orgChart1"/>
    <dgm:cxn modelId="{A8990F91-795F-4A8D-BC17-FCC28A4F7426}" type="presParOf" srcId="{C78AEF25-3974-4664-B508-5B9C47785AB0}" destId="{B9AD2D7C-0838-46C0-BFA2-4FFD58CC4A64}" srcOrd="3" destOrd="0" presId="urn:microsoft.com/office/officeart/2005/8/layout/orgChart1"/>
    <dgm:cxn modelId="{74543AB1-F2A7-475C-B3A7-87CFD975E8F7}" type="presParOf" srcId="{B9AD2D7C-0838-46C0-BFA2-4FFD58CC4A64}" destId="{43D444AF-F17C-4066-A6E3-AC140ABA7267}" srcOrd="0" destOrd="0" presId="urn:microsoft.com/office/officeart/2005/8/layout/orgChart1"/>
    <dgm:cxn modelId="{2EA50023-B22F-4CA1-9409-3EF4D09F7C28}" type="presParOf" srcId="{43D444AF-F17C-4066-A6E3-AC140ABA7267}" destId="{8DEB7DE6-BA0F-40D3-8881-E61251B711FA}" srcOrd="0" destOrd="0" presId="urn:microsoft.com/office/officeart/2005/8/layout/orgChart1"/>
    <dgm:cxn modelId="{693AAB8B-4BB8-4D1C-B517-DC3909221401}" type="presParOf" srcId="{43D444AF-F17C-4066-A6E3-AC140ABA7267}" destId="{69DFAA21-D3C2-42D3-B50E-953EBC8D6109}" srcOrd="1" destOrd="0" presId="urn:microsoft.com/office/officeart/2005/8/layout/orgChart1"/>
    <dgm:cxn modelId="{AC5253E4-737E-49E5-8BA5-99141A110CA4}" type="presParOf" srcId="{B9AD2D7C-0838-46C0-BFA2-4FFD58CC4A64}" destId="{88F81123-952C-480E-8120-19976356CD4B}" srcOrd="1" destOrd="0" presId="urn:microsoft.com/office/officeart/2005/8/layout/orgChart1"/>
    <dgm:cxn modelId="{BB0B632D-D95C-402C-9971-6C5B43DCD712}" type="presParOf" srcId="{B9AD2D7C-0838-46C0-BFA2-4FFD58CC4A64}" destId="{0BC4186B-70C7-46DD-B425-1B08A4511084}" srcOrd="2" destOrd="0" presId="urn:microsoft.com/office/officeart/2005/8/layout/orgChart1"/>
    <dgm:cxn modelId="{A890A36E-D4CD-4915-B8E1-18DB8AC796E1}" type="presParOf" srcId="{C78AEF25-3974-4664-B508-5B9C47785AB0}" destId="{E1253D20-BF78-4601-9F6C-4A7EE431CE08}" srcOrd="4" destOrd="0" presId="urn:microsoft.com/office/officeart/2005/8/layout/orgChart1"/>
    <dgm:cxn modelId="{ABE0F286-FB1C-4DAC-BCA2-95ED21144A35}" type="presParOf" srcId="{C78AEF25-3974-4664-B508-5B9C47785AB0}" destId="{F28E67C7-E748-4CA6-8C1E-50AF712D6431}" srcOrd="5" destOrd="0" presId="urn:microsoft.com/office/officeart/2005/8/layout/orgChart1"/>
    <dgm:cxn modelId="{700123D0-9405-43EB-A0E1-E7889467EF96}" type="presParOf" srcId="{F28E67C7-E748-4CA6-8C1E-50AF712D6431}" destId="{7F67E6B9-0933-464E-A57A-07E2970B9941}" srcOrd="0" destOrd="0" presId="urn:microsoft.com/office/officeart/2005/8/layout/orgChart1"/>
    <dgm:cxn modelId="{36FDA180-13B7-45D7-8A1E-F6E98201FD86}" type="presParOf" srcId="{7F67E6B9-0933-464E-A57A-07E2970B9941}" destId="{737E9B4E-AC57-422A-9B69-C15EF9BE2386}" srcOrd="0" destOrd="0" presId="urn:microsoft.com/office/officeart/2005/8/layout/orgChart1"/>
    <dgm:cxn modelId="{DD1148D1-3F4F-43EE-B44A-E25BD3208C86}" type="presParOf" srcId="{7F67E6B9-0933-464E-A57A-07E2970B9941}" destId="{44BE2A2D-AB00-4515-B37A-B9DB62293381}" srcOrd="1" destOrd="0" presId="urn:microsoft.com/office/officeart/2005/8/layout/orgChart1"/>
    <dgm:cxn modelId="{2B949EE9-D03F-44E4-B3E0-50FC8780F181}" type="presParOf" srcId="{F28E67C7-E748-4CA6-8C1E-50AF712D6431}" destId="{ECD27ED1-697D-460E-A608-3C04A5547745}" srcOrd="1" destOrd="0" presId="urn:microsoft.com/office/officeart/2005/8/layout/orgChart1"/>
    <dgm:cxn modelId="{79802A4A-8D3A-4577-A1C0-8AB8D22A54A3}" type="presParOf" srcId="{F28E67C7-E748-4CA6-8C1E-50AF712D6431}" destId="{7183E651-C405-483F-826B-B10A8E34443C}" srcOrd="2" destOrd="0" presId="urn:microsoft.com/office/officeart/2005/8/layout/orgChart1"/>
    <dgm:cxn modelId="{4C82C7E2-582E-423F-A012-1FEC2C9C733F}" type="presParOf" srcId="{C78AEF25-3974-4664-B508-5B9C47785AB0}" destId="{38AC9CDF-87F8-4333-861A-28A1504571C5}" srcOrd="6" destOrd="0" presId="urn:microsoft.com/office/officeart/2005/8/layout/orgChart1"/>
    <dgm:cxn modelId="{26658898-1942-4A49-8990-F0A4DDA97232}" type="presParOf" srcId="{C78AEF25-3974-4664-B508-5B9C47785AB0}" destId="{6B3DD6BE-4DE4-477C-B282-7F687D8839CA}" srcOrd="7" destOrd="0" presId="urn:microsoft.com/office/officeart/2005/8/layout/orgChart1"/>
    <dgm:cxn modelId="{28CC3B14-7899-4DC9-AA6C-522F59B06EE9}" type="presParOf" srcId="{6B3DD6BE-4DE4-477C-B282-7F687D8839CA}" destId="{0945D550-4F93-4812-8D4D-AB6FE371F365}" srcOrd="0" destOrd="0" presId="urn:microsoft.com/office/officeart/2005/8/layout/orgChart1"/>
    <dgm:cxn modelId="{3D61F545-50BD-43EB-8D56-25E7D948AACC}" type="presParOf" srcId="{0945D550-4F93-4812-8D4D-AB6FE371F365}" destId="{D1CFDEF3-B101-41BD-9C0D-6D7E52190895}" srcOrd="0" destOrd="0" presId="urn:microsoft.com/office/officeart/2005/8/layout/orgChart1"/>
    <dgm:cxn modelId="{04E7B2CD-61B2-422A-8BFC-64022C671346}" type="presParOf" srcId="{0945D550-4F93-4812-8D4D-AB6FE371F365}" destId="{69AE0711-F5CF-4F0E-B0E2-5B2A29C7A9B3}" srcOrd="1" destOrd="0" presId="urn:microsoft.com/office/officeart/2005/8/layout/orgChart1"/>
    <dgm:cxn modelId="{D4FCC963-5259-4843-819B-B8D094AF9FCA}" type="presParOf" srcId="{6B3DD6BE-4DE4-477C-B282-7F687D8839CA}" destId="{B2FC2A23-54AA-4458-AB2A-296D1F8CF5F4}" srcOrd="1" destOrd="0" presId="urn:microsoft.com/office/officeart/2005/8/layout/orgChart1"/>
    <dgm:cxn modelId="{C0A58C77-6133-4A88-81C9-A7084A95F396}" type="presParOf" srcId="{6B3DD6BE-4DE4-477C-B282-7F687D8839CA}" destId="{45C94C86-F09E-48D5-8CA5-7B3865415E3A}" srcOrd="2" destOrd="0" presId="urn:microsoft.com/office/officeart/2005/8/layout/orgChart1"/>
    <dgm:cxn modelId="{1458CD64-9FE1-4AB4-B7A5-B71D2704DAE3}" type="presParOf" srcId="{C78AEF25-3974-4664-B508-5B9C47785AB0}" destId="{56D23943-3C60-4990-A520-A8C31457FD42}" srcOrd="8" destOrd="0" presId="urn:microsoft.com/office/officeart/2005/8/layout/orgChart1"/>
    <dgm:cxn modelId="{40461336-E871-4171-A956-DFC4C6D08E7C}" type="presParOf" srcId="{C78AEF25-3974-4664-B508-5B9C47785AB0}" destId="{EAD42108-E219-4526-916B-FC7D7C4FE849}" srcOrd="9" destOrd="0" presId="urn:microsoft.com/office/officeart/2005/8/layout/orgChart1"/>
    <dgm:cxn modelId="{0A8EB8D7-9C50-43E1-83DD-E54EB945671C}" type="presParOf" srcId="{EAD42108-E219-4526-916B-FC7D7C4FE849}" destId="{3D4D5DF5-E47B-43F5-8630-2039F74993E2}" srcOrd="0" destOrd="0" presId="urn:microsoft.com/office/officeart/2005/8/layout/orgChart1"/>
    <dgm:cxn modelId="{0B699838-A0DE-46F8-8626-44648AD86543}" type="presParOf" srcId="{3D4D5DF5-E47B-43F5-8630-2039F74993E2}" destId="{3909D653-C1E7-4940-9422-A38F34DED2C9}" srcOrd="0" destOrd="0" presId="urn:microsoft.com/office/officeart/2005/8/layout/orgChart1"/>
    <dgm:cxn modelId="{A14EB884-A1FD-4197-9733-E45EE1F3AD8E}" type="presParOf" srcId="{3D4D5DF5-E47B-43F5-8630-2039F74993E2}" destId="{BA212B9F-25F0-47FB-991E-BD73F15E61F0}" srcOrd="1" destOrd="0" presId="urn:microsoft.com/office/officeart/2005/8/layout/orgChart1"/>
    <dgm:cxn modelId="{DACBDEC9-3C7B-4D11-8651-06DC48D7F5B4}" type="presParOf" srcId="{EAD42108-E219-4526-916B-FC7D7C4FE849}" destId="{665E5133-9540-4F13-9DF0-5196A73AC45B}" srcOrd="1" destOrd="0" presId="urn:microsoft.com/office/officeart/2005/8/layout/orgChart1"/>
    <dgm:cxn modelId="{EC0B09E3-8073-4437-ADF6-672401A36A3F}" type="presParOf" srcId="{EAD42108-E219-4526-916B-FC7D7C4FE849}" destId="{E34DB9DD-B9F8-45AF-9BF7-7CDB55503AEC}" srcOrd="2" destOrd="0" presId="urn:microsoft.com/office/officeart/2005/8/layout/orgChart1"/>
    <dgm:cxn modelId="{666E98B8-73FE-4AE5-8346-A1B0D77EE1AD}" type="presParOf" srcId="{C78AEF25-3974-4664-B508-5B9C47785AB0}" destId="{B39BB8B4-9AC9-4C07-8A0F-7388CCB61D23}" srcOrd="10" destOrd="0" presId="urn:microsoft.com/office/officeart/2005/8/layout/orgChart1"/>
    <dgm:cxn modelId="{FDE0577E-D074-4B1C-AF9F-69EEF9BCC33B}" type="presParOf" srcId="{C78AEF25-3974-4664-B508-5B9C47785AB0}" destId="{D42575B4-C2BC-45E6-BB82-13EC9A725453}" srcOrd="11" destOrd="0" presId="urn:microsoft.com/office/officeart/2005/8/layout/orgChart1"/>
    <dgm:cxn modelId="{3EF091C5-1CD0-4687-B432-3969BEE6619D}" type="presParOf" srcId="{D42575B4-C2BC-45E6-BB82-13EC9A725453}" destId="{2FE6C869-DB9B-4409-B735-F8E0A7CAE9FD}" srcOrd="0" destOrd="0" presId="urn:microsoft.com/office/officeart/2005/8/layout/orgChart1"/>
    <dgm:cxn modelId="{B1C886A5-7D4E-4480-A75B-74F5E3BE238D}" type="presParOf" srcId="{2FE6C869-DB9B-4409-B735-F8E0A7CAE9FD}" destId="{CACC7A01-5B5A-49B0-9347-72DAE38725CB}" srcOrd="0" destOrd="0" presId="urn:microsoft.com/office/officeart/2005/8/layout/orgChart1"/>
    <dgm:cxn modelId="{2E2C2F70-D041-4C16-87C7-EF7A87A15071}" type="presParOf" srcId="{2FE6C869-DB9B-4409-B735-F8E0A7CAE9FD}" destId="{140B69C8-42E0-46B4-B139-48CC4E24057E}" srcOrd="1" destOrd="0" presId="urn:microsoft.com/office/officeart/2005/8/layout/orgChart1"/>
    <dgm:cxn modelId="{0050C09E-F936-43BE-80AE-7ADF051C0595}" type="presParOf" srcId="{D42575B4-C2BC-45E6-BB82-13EC9A725453}" destId="{F189FB4C-FFDD-4B17-B2B5-93DBA2358314}" srcOrd="1" destOrd="0" presId="urn:microsoft.com/office/officeart/2005/8/layout/orgChart1"/>
    <dgm:cxn modelId="{EDDF9A74-77DA-40CC-BDA8-41917E9EE2C6}" type="presParOf" srcId="{D42575B4-C2BC-45E6-BB82-13EC9A725453}" destId="{F9D25E92-447A-4C5D-BC31-C73B5E1AD9DD}" srcOrd="2" destOrd="0" presId="urn:microsoft.com/office/officeart/2005/8/layout/orgChart1"/>
    <dgm:cxn modelId="{33B1EABC-A692-4707-B482-CFC1A3E7081F}" type="presParOf" srcId="{C78AEF25-3974-4664-B508-5B9C47785AB0}" destId="{E11EE674-4D6C-4EF0-BC52-D9108BD999BE}" srcOrd="12" destOrd="0" presId="urn:microsoft.com/office/officeart/2005/8/layout/orgChart1"/>
    <dgm:cxn modelId="{472E0049-EC96-43DD-A44A-2C815E70C6D7}" type="presParOf" srcId="{C78AEF25-3974-4664-B508-5B9C47785AB0}" destId="{045F8EE3-A7C8-4473-952E-97A6249CA4E4}" srcOrd="13" destOrd="0" presId="urn:microsoft.com/office/officeart/2005/8/layout/orgChart1"/>
    <dgm:cxn modelId="{E20C2B2B-B0F2-41D6-A5FB-3FA81CED2532}" type="presParOf" srcId="{045F8EE3-A7C8-4473-952E-97A6249CA4E4}" destId="{6D24A94C-8DDA-4464-B216-A063B9F0F11E}" srcOrd="0" destOrd="0" presId="urn:microsoft.com/office/officeart/2005/8/layout/orgChart1"/>
    <dgm:cxn modelId="{71FF9BF0-8BD4-47F2-81FA-86EC58A7D8D7}" type="presParOf" srcId="{6D24A94C-8DDA-4464-B216-A063B9F0F11E}" destId="{D8DB91A9-4BBD-4C92-9D3D-32A084BA2FFF}" srcOrd="0" destOrd="0" presId="urn:microsoft.com/office/officeart/2005/8/layout/orgChart1"/>
    <dgm:cxn modelId="{81657987-71E1-43AE-A961-C21408C1CF92}" type="presParOf" srcId="{6D24A94C-8DDA-4464-B216-A063B9F0F11E}" destId="{936803F6-3656-40D5-8BFC-56A7F882788E}" srcOrd="1" destOrd="0" presId="urn:microsoft.com/office/officeart/2005/8/layout/orgChart1"/>
    <dgm:cxn modelId="{2D4B23EC-B9B8-4DC7-B4A2-F8CC11E48AAF}" type="presParOf" srcId="{045F8EE3-A7C8-4473-952E-97A6249CA4E4}" destId="{13B27590-FC0F-47C7-9539-9BA0B95597FD}" srcOrd="1" destOrd="0" presId="urn:microsoft.com/office/officeart/2005/8/layout/orgChart1"/>
    <dgm:cxn modelId="{6EA43E74-06D1-493F-BEC6-4B78213877EA}" type="presParOf" srcId="{045F8EE3-A7C8-4473-952E-97A6249CA4E4}" destId="{A7550E6C-9552-4DB5-B634-74B51C664F39}" srcOrd="2" destOrd="0" presId="urn:microsoft.com/office/officeart/2005/8/layout/orgChart1"/>
    <dgm:cxn modelId="{4F29F7AB-8DF0-4298-8AE3-FD3C1693DB70}" type="presParOf" srcId="{05CEBEB5-D6BC-4B70-81DE-39C386F6CACF}" destId="{E16CC41F-7583-4D4E-8B14-76F99BF881A9}" srcOrd="2" destOrd="0" presId="urn:microsoft.com/office/officeart/2005/8/layout/orgChart1"/>
    <dgm:cxn modelId="{F8F4ECE7-0EAD-4012-8389-6D4BDD33E39C}" type="presParOf" srcId="{680A3577-5C44-4B88-BF43-607E864BE089}" destId="{725B79A9-EA8B-488D-8131-DC967D656953}" srcOrd="8" destOrd="0" presId="urn:microsoft.com/office/officeart/2005/8/layout/orgChart1"/>
    <dgm:cxn modelId="{73C30643-5322-4343-B6DB-88F0137F0A98}" type="presParOf" srcId="{680A3577-5C44-4B88-BF43-607E864BE089}" destId="{7E88A7DC-CF1D-4C15-A864-1C588E1E6C78}" srcOrd="9" destOrd="0" presId="urn:microsoft.com/office/officeart/2005/8/layout/orgChart1"/>
    <dgm:cxn modelId="{4A680C75-124E-499B-BF0C-502CD6AF1FC9}" type="presParOf" srcId="{7E88A7DC-CF1D-4C15-A864-1C588E1E6C78}" destId="{8034F74D-25AC-442D-9007-D2CA939A0A50}" srcOrd="0" destOrd="0" presId="urn:microsoft.com/office/officeart/2005/8/layout/orgChart1"/>
    <dgm:cxn modelId="{A5DA5225-3B27-4C55-8737-36B67615F7FC}" type="presParOf" srcId="{8034F74D-25AC-442D-9007-D2CA939A0A50}" destId="{C0469E87-D660-4DFC-9D50-DFDE39A29AC5}" srcOrd="0" destOrd="0" presId="urn:microsoft.com/office/officeart/2005/8/layout/orgChart1"/>
    <dgm:cxn modelId="{AF473D9B-70D7-43C8-9170-CBAC60EF1608}" type="presParOf" srcId="{8034F74D-25AC-442D-9007-D2CA939A0A50}" destId="{79CC1FA4-3B20-4F6A-BDA2-D32D19A9A2BA}" srcOrd="1" destOrd="0" presId="urn:microsoft.com/office/officeart/2005/8/layout/orgChart1"/>
    <dgm:cxn modelId="{E697BBBA-BD2F-4586-B92E-00B4F4E2B84E}" type="presParOf" srcId="{7E88A7DC-CF1D-4C15-A864-1C588E1E6C78}" destId="{BA658982-82F6-45A4-A9A7-754FE6EB6E1E}" srcOrd="1" destOrd="0" presId="urn:microsoft.com/office/officeart/2005/8/layout/orgChart1"/>
    <dgm:cxn modelId="{06A43F4B-DD54-4030-8FF1-6BD06BE99C4B}" type="presParOf" srcId="{BA658982-82F6-45A4-A9A7-754FE6EB6E1E}" destId="{2803D2D6-5986-4149-B332-C98801EF34CD}" srcOrd="0" destOrd="0" presId="urn:microsoft.com/office/officeart/2005/8/layout/orgChart1"/>
    <dgm:cxn modelId="{682EDBDA-9C98-4C6D-B7E5-EB28628CDDD1}" type="presParOf" srcId="{BA658982-82F6-45A4-A9A7-754FE6EB6E1E}" destId="{13CA189F-5474-4B11-B3F4-B462D0F558CC}" srcOrd="1" destOrd="0" presId="urn:microsoft.com/office/officeart/2005/8/layout/orgChart1"/>
    <dgm:cxn modelId="{FEA8639B-34EB-4AB7-93DE-0916ABD925D5}" type="presParOf" srcId="{13CA189F-5474-4B11-B3F4-B462D0F558CC}" destId="{73EE81AC-DA39-4DF1-910F-E585C3303A47}" srcOrd="0" destOrd="0" presId="urn:microsoft.com/office/officeart/2005/8/layout/orgChart1"/>
    <dgm:cxn modelId="{B14A113F-3378-4F1D-A0AE-0501FFE80F1E}" type="presParOf" srcId="{73EE81AC-DA39-4DF1-910F-E585C3303A47}" destId="{3C12C750-FDB8-46DF-BCC5-8938C5CABF0C}" srcOrd="0" destOrd="0" presId="urn:microsoft.com/office/officeart/2005/8/layout/orgChart1"/>
    <dgm:cxn modelId="{E1914DEE-4122-4404-99A6-A546B18866E3}" type="presParOf" srcId="{73EE81AC-DA39-4DF1-910F-E585C3303A47}" destId="{17AB2F04-2E6F-4C8B-8911-0F0D56C61ED5}" srcOrd="1" destOrd="0" presId="urn:microsoft.com/office/officeart/2005/8/layout/orgChart1"/>
    <dgm:cxn modelId="{1E161861-60C9-41D2-8AC2-E374BC18DC86}" type="presParOf" srcId="{13CA189F-5474-4B11-B3F4-B462D0F558CC}" destId="{3EA0E973-8543-41EA-ABC6-AB53B410CE22}" srcOrd="1" destOrd="0" presId="urn:microsoft.com/office/officeart/2005/8/layout/orgChart1"/>
    <dgm:cxn modelId="{77FA1BFC-E0D4-451A-802B-940FA06FB0CB}" type="presParOf" srcId="{13CA189F-5474-4B11-B3F4-B462D0F558CC}" destId="{4F16676B-B277-4B8A-8F92-5A9B50FA4AEF}" srcOrd="2" destOrd="0" presId="urn:microsoft.com/office/officeart/2005/8/layout/orgChart1"/>
    <dgm:cxn modelId="{02A539B2-92CE-497A-843C-6BBE47F27478}" type="presParOf" srcId="{BA658982-82F6-45A4-A9A7-754FE6EB6E1E}" destId="{7BD85096-5859-4B53-AB56-1834FF1AE9BA}" srcOrd="2" destOrd="0" presId="urn:microsoft.com/office/officeart/2005/8/layout/orgChart1"/>
    <dgm:cxn modelId="{FB605C26-9C39-40F1-AC78-0BC7D3E24473}" type="presParOf" srcId="{BA658982-82F6-45A4-A9A7-754FE6EB6E1E}" destId="{B85F0093-F456-446E-BABF-7485F53F9D26}" srcOrd="3" destOrd="0" presId="urn:microsoft.com/office/officeart/2005/8/layout/orgChart1"/>
    <dgm:cxn modelId="{C5631FBA-A0B2-48C7-86CC-D2A2570F2559}" type="presParOf" srcId="{B85F0093-F456-446E-BABF-7485F53F9D26}" destId="{911EABF3-1E85-4898-BA82-B280D29A5FBC}" srcOrd="0" destOrd="0" presId="urn:microsoft.com/office/officeart/2005/8/layout/orgChart1"/>
    <dgm:cxn modelId="{51B6374F-AA95-4B1F-890D-A375C886DDDB}" type="presParOf" srcId="{911EABF3-1E85-4898-BA82-B280D29A5FBC}" destId="{6DCB2152-486C-49AC-B367-7FE8150BACF4}" srcOrd="0" destOrd="0" presId="urn:microsoft.com/office/officeart/2005/8/layout/orgChart1"/>
    <dgm:cxn modelId="{13F63D29-2421-4532-97FB-F61482594892}" type="presParOf" srcId="{911EABF3-1E85-4898-BA82-B280D29A5FBC}" destId="{C7C104CE-D067-46D2-8A35-97A0E2EAB1A1}" srcOrd="1" destOrd="0" presId="urn:microsoft.com/office/officeart/2005/8/layout/orgChart1"/>
    <dgm:cxn modelId="{0DD49C09-2452-4A93-A598-ED9AC59FB2E4}" type="presParOf" srcId="{B85F0093-F456-446E-BABF-7485F53F9D26}" destId="{A468CAD2-00DA-4D7E-8870-16698CF83FCF}" srcOrd="1" destOrd="0" presId="urn:microsoft.com/office/officeart/2005/8/layout/orgChart1"/>
    <dgm:cxn modelId="{55C029E4-1359-4802-9E0E-8F553246FBB4}" type="presParOf" srcId="{B85F0093-F456-446E-BABF-7485F53F9D26}" destId="{D170363B-BA8B-47E9-BD57-B51BB6FFF0E4}" srcOrd="2" destOrd="0" presId="urn:microsoft.com/office/officeart/2005/8/layout/orgChart1"/>
    <dgm:cxn modelId="{3D14F0DC-36AF-4280-AC73-6E98254CD2B7}" type="presParOf" srcId="{BA658982-82F6-45A4-A9A7-754FE6EB6E1E}" destId="{C99AF088-4B4E-4C5C-B000-3AA89F5134F2}" srcOrd="4" destOrd="0" presId="urn:microsoft.com/office/officeart/2005/8/layout/orgChart1"/>
    <dgm:cxn modelId="{599CB75A-69A0-42AB-BE15-679805FD03C2}" type="presParOf" srcId="{BA658982-82F6-45A4-A9A7-754FE6EB6E1E}" destId="{C7778C9D-9B01-45FB-88C2-FD5607808011}" srcOrd="5" destOrd="0" presId="urn:microsoft.com/office/officeart/2005/8/layout/orgChart1"/>
    <dgm:cxn modelId="{52D8BE27-37F8-4606-A614-B7A4E7E6DF22}" type="presParOf" srcId="{C7778C9D-9B01-45FB-88C2-FD5607808011}" destId="{D1BCB3C6-E281-4F38-A62A-E292F4722DD4}" srcOrd="0" destOrd="0" presId="urn:microsoft.com/office/officeart/2005/8/layout/orgChart1"/>
    <dgm:cxn modelId="{4A0823E2-8477-4E9B-835A-3E1C641BECA7}" type="presParOf" srcId="{D1BCB3C6-E281-4F38-A62A-E292F4722DD4}" destId="{42637A72-E48C-44A5-8E5B-EDADE880B332}" srcOrd="0" destOrd="0" presId="urn:microsoft.com/office/officeart/2005/8/layout/orgChart1"/>
    <dgm:cxn modelId="{F6CC52F3-873A-4BFA-9066-82EAFB59AF77}" type="presParOf" srcId="{D1BCB3C6-E281-4F38-A62A-E292F4722DD4}" destId="{EC8B25AC-DA71-4588-949D-4EFACF938E8D}" srcOrd="1" destOrd="0" presId="urn:microsoft.com/office/officeart/2005/8/layout/orgChart1"/>
    <dgm:cxn modelId="{8DB6935A-00BB-43BE-B2B1-4636697A4DAE}" type="presParOf" srcId="{C7778C9D-9B01-45FB-88C2-FD5607808011}" destId="{040897D4-C0BA-4426-B5C7-4FBE306EE526}" srcOrd="1" destOrd="0" presId="urn:microsoft.com/office/officeart/2005/8/layout/orgChart1"/>
    <dgm:cxn modelId="{247971A1-0CF2-4FB7-B681-D0EE3C2D6962}" type="presParOf" srcId="{C7778C9D-9B01-45FB-88C2-FD5607808011}" destId="{71E2FB53-F7A4-4489-B5AF-221F349B056D}" srcOrd="2" destOrd="0" presId="urn:microsoft.com/office/officeart/2005/8/layout/orgChart1"/>
    <dgm:cxn modelId="{E2D2BE39-6A83-4A63-B8C8-B3AEC891C6D3}" type="presParOf" srcId="{BA658982-82F6-45A4-A9A7-754FE6EB6E1E}" destId="{A89AA972-B3A3-469D-863C-5F1CA855FADA}" srcOrd="6" destOrd="0" presId="urn:microsoft.com/office/officeart/2005/8/layout/orgChart1"/>
    <dgm:cxn modelId="{C06C4A52-CAE7-413E-A826-70A5D63B5A04}" type="presParOf" srcId="{BA658982-82F6-45A4-A9A7-754FE6EB6E1E}" destId="{A841794D-541E-4D13-B2D1-79B8C5292092}" srcOrd="7" destOrd="0" presId="urn:microsoft.com/office/officeart/2005/8/layout/orgChart1"/>
    <dgm:cxn modelId="{B3DFA7DC-4DA0-463E-9F4D-19A6763C3930}" type="presParOf" srcId="{A841794D-541E-4D13-B2D1-79B8C5292092}" destId="{EB8A87E9-E1EC-4332-932F-8073D0A8F69D}" srcOrd="0" destOrd="0" presId="urn:microsoft.com/office/officeart/2005/8/layout/orgChart1"/>
    <dgm:cxn modelId="{F333018E-605B-4984-B994-75FE0AC6D0A9}" type="presParOf" srcId="{EB8A87E9-E1EC-4332-932F-8073D0A8F69D}" destId="{62786D4E-98D3-4E01-B0C4-8C570FA4C6C1}" srcOrd="0" destOrd="0" presId="urn:microsoft.com/office/officeart/2005/8/layout/orgChart1"/>
    <dgm:cxn modelId="{C50BA301-63CC-4BC7-94CD-D47260B1D9E9}" type="presParOf" srcId="{EB8A87E9-E1EC-4332-932F-8073D0A8F69D}" destId="{EDA16E3F-3336-4FFB-94F8-5D3B6B108799}" srcOrd="1" destOrd="0" presId="urn:microsoft.com/office/officeart/2005/8/layout/orgChart1"/>
    <dgm:cxn modelId="{220E39D8-D37E-480E-888B-031E1809582F}" type="presParOf" srcId="{A841794D-541E-4D13-B2D1-79B8C5292092}" destId="{B2CEC41B-3B1D-4EE1-8283-9EAC81EF8883}" srcOrd="1" destOrd="0" presId="urn:microsoft.com/office/officeart/2005/8/layout/orgChart1"/>
    <dgm:cxn modelId="{66A4C252-CF3A-4436-A573-E393FBACB8E5}" type="presParOf" srcId="{A841794D-541E-4D13-B2D1-79B8C5292092}" destId="{E61A8284-E4C2-4AE5-BB70-1FAE5F452C5E}" srcOrd="2" destOrd="0" presId="urn:microsoft.com/office/officeart/2005/8/layout/orgChart1"/>
    <dgm:cxn modelId="{F4CCE5F1-BCFA-40B3-AF19-AEECB1AD731F}" type="presParOf" srcId="{BA658982-82F6-45A4-A9A7-754FE6EB6E1E}" destId="{23EC47F5-3E27-4CAB-A5C1-F5C0BA3C0FDA}" srcOrd="8" destOrd="0" presId="urn:microsoft.com/office/officeart/2005/8/layout/orgChart1"/>
    <dgm:cxn modelId="{0AA5AACB-B1CC-4DCC-AFDE-328D91BEA568}" type="presParOf" srcId="{BA658982-82F6-45A4-A9A7-754FE6EB6E1E}" destId="{F9FB7500-1E4D-4C9C-8BD2-77A6760D7538}" srcOrd="9" destOrd="0" presId="urn:microsoft.com/office/officeart/2005/8/layout/orgChart1"/>
    <dgm:cxn modelId="{189DF8EC-770B-4C2B-8929-B57E0E409918}" type="presParOf" srcId="{F9FB7500-1E4D-4C9C-8BD2-77A6760D7538}" destId="{6136B39D-A3C4-465B-A695-B6953D941EB6}" srcOrd="0" destOrd="0" presId="urn:microsoft.com/office/officeart/2005/8/layout/orgChart1"/>
    <dgm:cxn modelId="{085735B3-45F8-49C6-822F-B47ADB4310D4}" type="presParOf" srcId="{6136B39D-A3C4-465B-A695-B6953D941EB6}" destId="{20B95B4B-315C-4A71-BF40-30A051C2913A}" srcOrd="0" destOrd="0" presId="urn:microsoft.com/office/officeart/2005/8/layout/orgChart1"/>
    <dgm:cxn modelId="{013E462C-EA83-42CE-9972-846CB7E61374}" type="presParOf" srcId="{6136B39D-A3C4-465B-A695-B6953D941EB6}" destId="{51298D7B-5468-4EEC-9AAC-AF01713DE51B}" srcOrd="1" destOrd="0" presId="urn:microsoft.com/office/officeart/2005/8/layout/orgChart1"/>
    <dgm:cxn modelId="{1C2BD4B5-B50E-4EB0-9ED4-F5BC5B150E96}" type="presParOf" srcId="{F9FB7500-1E4D-4C9C-8BD2-77A6760D7538}" destId="{72D10648-7E07-4049-981F-B037BE4A7088}" srcOrd="1" destOrd="0" presId="urn:microsoft.com/office/officeart/2005/8/layout/orgChart1"/>
    <dgm:cxn modelId="{5F256DE6-1E8C-4C05-8EE2-E47FFB8BB47F}" type="presParOf" srcId="{F9FB7500-1E4D-4C9C-8BD2-77A6760D7538}" destId="{0616D15E-235A-4186-8A17-B5277D55854D}" srcOrd="2" destOrd="0" presId="urn:microsoft.com/office/officeart/2005/8/layout/orgChart1"/>
    <dgm:cxn modelId="{D7637D61-1ADC-459F-9571-FE0C7CA353E8}" type="presParOf" srcId="{BA658982-82F6-45A4-A9A7-754FE6EB6E1E}" destId="{F8F2B620-D598-4538-B375-884A6AA8B934}" srcOrd="10" destOrd="0" presId="urn:microsoft.com/office/officeart/2005/8/layout/orgChart1"/>
    <dgm:cxn modelId="{D30A9075-E751-4364-A42A-D31E8B57F13B}" type="presParOf" srcId="{BA658982-82F6-45A4-A9A7-754FE6EB6E1E}" destId="{BB3412BB-DA05-4504-A90E-534FB5F2814A}" srcOrd="11" destOrd="0" presId="urn:microsoft.com/office/officeart/2005/8/layout/orgChart1"/>
    <dgm:cxn modelId="{F9309786-4004-431D-9902-A6D50361F2F0}" type="presParOf" srcId="{BB3412BB-DA05-4504-A90E-534FB5F2814A}" destId="{5A18E934-1D85-4333-B57E-5DCD8425C855}" srcOrd="0" destOrd="0" presId="urn:microsoft.com/office/officeart/2005/8/layout/orgChart1"/>
    <dgm:cxn modelId="{8AB5E1A7-2BE5-4011-ACF0-E7BF55F58A75}" type="presParOf" srcId="{5A18E934-1D85-4333-B57E-5DCD8425C855}" destId="{90225679-0662-4FE7-B235-B3B5A826EBCD}" srcOrd="0" destOrd="0" presId="urn:microsoft.com/office/officeart/2005/8/layout/orgChart1"/>
    <dgm:cxn modelId="{3D59010D-5987-4CE6-9BAE-D801D47CC82D}" type="presParOf" srcId="{5A18E934-1D85-4333-B57E-5DCD8425C855}" destId="{D3385FA9-8FE7-435C-881B-698A02DC63E7}" srcOrd="1" destOrd="0" presId="urn:microsoft.com/office/officeart/2005/8/layout/orgChart1"/>
    <dgm:cxn modelId="{18BB4117-7C2B-4D51-B02A-A574DA57958E}" type="presParOf" srcId="{BB3412BB-DA05-4504-A90E-534FB5F2814A}" destId="{F6FE9AA2-8BB0-42E2-BD40-1533B8FB616B}" srcOrd="1" destOrd="0" presId="urn:microsoft.com/office/officeart/2005/8/layout/orgChart1"/>
    <dgm:cxn modelId="{4F7B62C9-82DE-445C-82DA-89C90885537D}" type="presParOf" srcId="{BB3412BB-DA05-4504-A90E-534FB5F2814A}" destId="{2A8D29B8-2277-48E1-A162-274790156ABA}" srcOrd="2" destOrd="0" presId="urn:microsoft.com/office/officeart/2005/8/layout/orgChart1"/>
    <dgm:cxn modelId="{355DD27E-5D4D-45B4-B0F4-E734BBE7DAC5}" type="presParOf" srcId="{7E88A7DC-CF1D-4C15-A864-1C588E1E6C78}" destId="{04F88CA0-8B07-4A13-A8F9-217730B90DC9}" srcOrd="2" destOrd="0" presId="urn:microsoft.com/office/officeart/2005/8/layout/orgChart1"/>
    <dgm:cxn modelId="{79B984F3-4120-4004-8257-1630727176CE}" type="presParOf" srcId="{680A3577-5C44-4B88-BF43-607E864BE089}" destId="{FE1905C6-7343-4993-99D4-E9DB6AB1D6D9}" srcOrd="10" destOrd="0" presId="urn:microsoft.com/office/officeart/2005/8/layout/orgChart1"/>
    <dgm:cxn modelId="{E807DDD4-53CC-46C8-9D00-4D5115EF1042}" type="presParOf" srcId="{680A3577-5C44-4B88-BF43-607E864BE089}" destId="{FDFC0AF9-F79F-4059-9387-8F7B0240F94E}" srcOrd="11" destOrd="0" presId="urn:microsoft.com/office/officeart/2005/8/layout/orgChart1"/>
    <dgm:cxn modelId="{CAECEA59-8A0A-40A4-8D62-DD1B1F8998CF}" type="presParOf" srcId="{FDFC0AF9-F79F-4059-9387-8F7B0240F94E}" destId="{43B63FBB-2664-40D1-AFC7-063434297EC6}" srcOrd="0" destOrd="0" presId="urn:microsoft.com/office/officeart/2005/8/layout/orgChart1"/>
    <dgm:cxn modelId="{32A34CD4-360C-4E51-9EC8-84A81007D4D6}" type="presParOf" srcId="{43B63FBB-2664-40D1-AFC7-063434297EC6}" destId="{410C93F6-9C38-4E85-AFA4-A7BC08D691D8}" srcOrd="0" destOrd="0" presId="urn:microsoft.com/office/officeart/2005/8/layout/orgChart1"/>
    <dgm:cxn modelId="{D2640134-E8DF-4513-9C2F-6332729C61E8}" type="presParOf" srcId="{43B63FBB-2664-40D1-AFC7-063434297EC6}" destId="{4EA4B663-0AE8-4169-8FBF-6AA1E1D88B69}" srcOrd="1" destOrd="0" presId="urn:microsoft.com/office/officeart/2005/8/layout/orgChart1"/>
    <dgm:cxn modelId="{6412C9D8-5D2D-4766-BC60-8AAFF1312C57}" type="presParOf" srcId="{FDFC0AF9-F79F-4059-9387-8F7B0240F94E}" destId="{ACFE0B64-83F9-494A-A2DB-622A98A9D691}" srcOrd="1" destOrd="0" presId="urn:microsoft.com/office/officeart/2005/8/layout/orgChart1"/>
    <dgm:cxn modelId="{21AC525F-019D-49FE-B8E4-1356C7D2311D}" type="presParOf" srcId="{ACFE0B64-83F9-494A-A2DB-622A98A9D691}" destId="{08EE8CD2-CEAA-4135-89DF-6972FDA35741}" srcOrd="0" destOrd="0" presId="urn:microsoft.com/office/officeart/2005/8/layout/orgChart1"/>
    <dgm:cxn modelId="{AA82026C-F7BD-4B20-B66A-FC7FC9EE47BD}" type="presParOf" srcId="{ACFE0B64-83F9-494A-A2DB-622A98A9D691}" destId="{97F17AE7-D893-4BF8-88AD-AB14A8E199A6}" srcOrd="1" destOrd="0" presId="urn:microsoft.com/office/officeart/2005/8/layout/orgChart1"/>
    <dgm:cxn modelId="{920129C5-2AAC-479F-B2FE-77BE30D3890F}" type="presParOf" srcId="{97F17AE7-D893-4BF8-88AD-AB14A8E199A6}" destId="{39EC9C0A-7AAF-4344-9CF9-409879ECC8AC}" srcOrd="0" destOrd="0" presId="urn:microsoft.com/office/officeart/2005/8/layout/orgChart1"/>
    <dgm:cxn modelId="{64F0289D-D7A7-4E3A-9E57-41FD2CB3D8FC}" type="presParOf" srcId="{39EC9C0A-7AAF-4344-9CF9-409879ECC8AC}" destId="{F65F7773-6959-488D-A674-F39972AA4259}" srcOrd="0" destOrd="0" presId="urn:microsoft.com/office/officeart/2005/8/layout/orgChart1"/>
    <dgm:cxn modelId="{B7ACE6EB-4BD3-41BF-9957-53175E141F36}" type="presParOf" srcId="{39EC9C0A-7AAF-4344-9CF9-409879ECC8AC}" destId="{FAC332F1-E4B7-4A32-A56F-A56E9AEAA792}" srcOrd="1" destOrd="0" presId="urn:microsoft.com/office/officeart/2005/8/layout/orgChart1"/>
    <dgm:cxn modelId="{463DB15F-34A6-4389-B1FB-5F998329D25F}" type="presParOf" srcId="{97F17AE7-D893-4BF8-88AD-AB14A8E199A6}" destId="{26FE871F-7342-49D8-9E17-52C4CABCC845}" srcOrd="1" destOrd="0" presId="urn:microsoft.com/office/officeart/2005/8/layout/orgChart1"/>
    <dgm:cxn modelId="{76BF55BC-78F7-4A80-82DE-208EA2DE3DF5}" type="presParOf" srcId="{97F17AE7-D893-4BF8-88AD-AB14A8E199A6}" destId="{CF53AD40-216D-4891-BB7B-2641088B50F5}" srcOrd="2" destOrd="0" presId="urn:microsoft.com/office/officeart/2005/8/layout/orgChart1"/>
    <dgm:cxn modelId="{A6000B1B-0A9B-41FB-90DD-7100FDF03A79}" type="presParOf" srcId="{ACFE0B64-83F9-494A-A2DB-622A98A9D691}" destId="{3D0AA0FD-4DE7-478F-9B0F-0882002637C5}" srcOrd="2" destOrd="0" presId="urn:microsoft.com/office/officeart/2005/8/layout/orgChart1"/>
    <dgm:cxn modelId="{5DC215BB-B73F-47DB-9ADA-3334F855262B}" type="presParOf" srcId="{ACFE0B64-83F9-494A-A2DB-622A98A9D691}" destId="{4A773CED-0294-480D-BF07-AF8F91EB6563}" srcOrd="3" destOrd="0" presId="urn:microsoft.com/office/officeart/2005/8/layout/orgChart1"/>
    <dgm:cxn modelId="{49F3205A-F97F-43AF-9DFE-B61F4A466EB1}" type="presParOf" srcId="{4A773CED-0294-480D-BF07-AF8F91EB6563}" destId="{7B385032-E707-4857-884B-9BC80B57DFCD}" srcOrd="0" destOrd="0" presId="urn:microsoft.com/office/officeart/2005/8/layout/orgChart1"/>
    <dgm:cxn modelId="{F38C668A-2AED-46A8-858A-6F1AA6383F73}" type="presParOf" srcId="{7B385032-E707-4857-884B-9BC80B57DFCD}" destId="{30EC8E11-0F2E-43C8-BC24-2FEAFC6E6B6F}" srcOrd="0" destOrd="0" presId="urn:microsoft.com/office/officeart/2005/8/layout/orgChart1"/>
    <dgm:cxn modelId="{02A97C9C-5D25-46D8-8B6E-3476115D92C4}" type="presParOf" srcId="{7B385032-E707-4857-884B-9BC80B57DFCD}" destId="{DB54B195-35C6-4011-87E7-34B1D8969A2C}" srcOrd="1" destOrd="0" presId="urn:microsoft.com/office/officeart/2005/8/layout/orgChart1"/>
    <dgm:cxn modelId="{F993425C-DCAF-4EAF-84A3-E0F5223A4A2F}" type="presParOf" srcId="{4A773CED-0294-480D-BF07-AF8F91EB6563}" destId="{AB11D9E4-1619-4682-AEFF-3277E9D93C32}" srcOrd="1" destOrd="0" presId="urn:microsoft.com/office/officeart/2005/8/layout/orgChart1"/>
    <dgm:cxn modelId="{5F06CBCD-BE3A-4E63-BC0C-236DE7D8C93E}" type="presParOf" srcId="{4A773CED-0294-480D-BF07-AF8F91EB6563}" destId="{A0591885-2080-4B82-8D39-B13557BF1020}" srcOrd="2" destOrd="0" presId="urn:microsoft.com/office/officeart/2005/8/layout/orgChart1"/>
    <dgm:cxn modelId="{57C5FF49-6579-4629-A5C4-B8B0DDDDFAFD}" type="presParOf" srcId="{ACFE0B64-83F9-494A-A2DB-622A98A9D691}" destId="{0402FAE8-8431-4F2C-88FC-440EA87A3F4A}" srcOrd="4" destOrd="0" presId="urn:microsoft.com/office/officeart/2005/8/layout/orgChart1"/>
    <dgm:cxn modelId="{2853CCBC-2D09-40F4-8444-83B9BC1DE4A4}" type="presParOf" srcId="{ACFE0B64-83F9-494A-A2DB-622A98A9D691}" destId="{C0313E0A-A822-4051-A7E3-CF75D8747631}" srcOrd="5" destOrd="0" presId="urn:microsoft.com/office/officeart/2005/8/layout/orgChart1"/>
    <dgm:cxn modelId="{6967B854-EB40-4D30-BDA9-4491769E3907}" type="presParOf" srcId="{C0313E0A-A822-4051-A7E3-CF75D8747631}" destId="{E6C27084-1D7D-49F4-A0E4-E6C0174440E8}" srcOrd="0" destOrd="0" presId="urn:microsoft.com/office/officeart/2005/8/layout/orgChart1"/>
    <dgm:cxn modelId="{87A5A05A-18FD-4106-AAA8-914D2AA62ABF}" type="presParOf" srcId="{E6C27084-1D7D-49F4-A0E4-E6C0174440E8}" destId="{DAF32149-DC14-4035-87E6-7A9A3F338EE1}" srcOrd="0" destOrd="0" presId="urn:microsoft.com/office/officeart/2005/8/layout/orgChart1"/>
    <dgm:cxn modelId="{3AAD5E96-403C-4550-A53B-00E5366E8DED}" type="presParOf" srcId="{E6C27084-1D7D-49F4-A0E4-E6C0174440E8}" destId="{DF4081D7-9E59-4924-A6C3-B3B0A6CFC0E3}" srcOrd="1" destOrd="0" presId="urn:microsoft.com/office/officeart/2005/8/layout/orgChart1"/>
    <dgm:cxn modelId="{3CB99872-18A4-4539-9D42-DC2E392B3428}" type="presParOf" srcId="{C0313E0A-A822-4051-A7E3-CF75D8747631}" destId="{B8CDA44E-1F11-4D8F-AE70-931CA846DB44}" srcOrd="1" destOrd="0" presId="urn:microsoft.com/office/officeart/2005/8/layout/orgChart1"/>
    <dgm:cxn modelId="{D376C3A6-FE46-4307-A62E-68F9B191E531}" type="presParOf" srcId="{C0313E0A-A822-4051-A7E3-CF75D8747631}" destId="{96F1F6FE-6783-49FD-8E96-68943689448E}" srcOrd="2" destOrd="0" presId="urn:microsoft.com/office/officeart/2005/8/layout/orgChart1"/>
    <dgm:cxn modelId="{76CBB831-CC98-43C0-9834-ECA5D8B19226}" type="presParOf" srcId="{FDFC0AF9-F79F-4059-9387-8F7B0240F94E}" destId="{78A610F7-5DB2-4AD6-8321-29666C2EAE4B}" srcOrd="2" destOrd="0" presId="urn:microsoft.com/office/officeart/2005/8/layout/orgChart1"/>
    <dgm:cxn modelId="{24F34B4A-3B64-43D1-8B3F-019D7C27BDA7}" type="presParOf" srcId="{680A3577-5C44-4B88-BF43-607E864BE089}" destId="{5AAA5282-4E52-4D00-8E05-158E24B89D5B}" srcOrd="12" destOrd="0" presId="urn:microsoft.com/office/officeart/2005/8/layout/orgChart1"/>
    <dgm:cxn modelId="{CE25A16E-3BD1-4AA5-ABF4-C7BE0A18A5D8}" type="presParOf" srcId="{680A3577-5C44-4B88-BF43-607E864BE089}" destId="{DB47F78F-AC61-4829-A06E-C0260D49C2EA}" srcOrd="13" destOrd="0" presId="urn:microsoft.com/office/officeart/2005/8/layout/orgChart1"/>
    <dgm:cxn modelId="{F8DC95B0-DD13-4729-8E39-F4D2899F1AA0}" type="presParOf" srcId="{DB47F78F-AC61-4829-A06E-C0260D49C2EA}" destId="{8346BEA4-5437-4E57-90A2-EA3509BFC2C7}" srcOrd="0" destOrd="0" presId="urn:microsoft.com/office/officeart/2005/8/layout/orgChart1"/>
    <dgm:cxn modelId="{E3BF3268-C9F7-489B-8703-69CE1CDAF6F9}" type="presParOf" srcId="{8346BEA4-5437-4E57-90A2-EA3509BFC2C7}" destId="{1DD6AC9D-DED7-4AFB-B333-CCE8EC594D04}" srcOrd="0" destOrd="0" presId="urn:microsoft.com/office/officeart/2005/8/layout/orgChart1"/>
    <dgm:cxn modelId="{6562CB63-5540-4913-90F8-0A573B523B33}" type="presParOf" srcId="{8346BEA4-5437-4E57-90A2-EA3509BFC2C7}" destId="{968CA8D1-4DDB-4655-AD27-9CC3E536FA17}" srcOrd="1" destOrd="0" presId="urn:microsoft.com/office/officeart/2005/8/layout/orgChart1"/>
    <dgm:cxn modelId="{6E20BFD0-FE22-429E-9E0F-3489F07999A2}" type="presParOf" srcId="{DB47F78F-AC61-4829-A06E-C0260D49C2EA}" destId="{F511894F-AF81-4E69-B95A-694F2A4D1C22}" srcOrd="1" destOrd="0" presId="urn:microsoft.com/office/officeart/2005/8/layout/orgChart1"/>
    <dgm:cxn modelId="{BDECA39E-58DF-4845-9953-CF9645C829C1}" type="presParOf" srcId="{F511894F-AF81-4E69-B95A-694F2A4D1C22}" destId="{B60816EB-4653-43E9-84BC-8B155E61F7AF}" srcOrd="0" destOrd="0" presId="urn:microsoft.com/office/officeart/2005/8/layout/orgChart1"/>
    <dgm:cxn modelId="{4221747F-3171-4DA3-9EB4-A900A50A7386}" type="presParOf" srcId="{F511894F-AF81-4E69-B95A-694F2A4D1C22}" destId="{85F1D509-2DD9-4D9B-AA4C-E6A73A899BE5}" srcOrd="1" destOrd="0" presId="urn:microsoft.com/office/officeart/2005/8/layout/orgChart1"/>
    <dgm:cxn modelId="{1FEDBED1-42D4-451A-B60E-5FB9D875BBDF}" type="presParOf" srcId="{85F1D509-2DD9-4D9B-AA4C-E6A73A899BE5}" destId="{666CF88B-2DE3-4DD2-BE8C-044F9D6FB40E}" srcOrd="0" destOrd="0" presId="urn:microsoft.com/office/officeart/2005/8/layout/orgChart1"/>
    <dgm:cxn modelId="{A9DED4EB-63D7-4D34-A20A-F2C82B7365DC}" type="presParOf" srcId="{666CF88B-2DE3-4DD2-BE8C-044F9D6FB40E}" destId="{4DE3CE0F-4C07-419C-ACA9-F2F45D9643B8}" srcOrd="0" destOrd="0" presId="urn:microsoft.com/office/officeart/2005/8/layout/orgChart1"/>
    <dgm:cxn modelId="{37844710-3F89-489D-88C9-679E7E265E4E}" type="presParOf" srcId="{666CF88B-2DE3-4DD2-BE8C-044F9D6FB40E}" destId="{F14D11F2-2AC1-4C3A-8EA3-670B484B289C}" srcOrd="1" destOrd="0" presId="urn:microsoft.com/office/officeart/2005/8/layout/orgChart1"/>
    <dgm:cxn modelId="{920DF2F9-6538-4F2E-932D-F2B42F74A835}" type="presParOf" srcId="{85F1D509-2DD9-4D9B-AA4C-E6A73A899BE5}" destId="{43837DB3-FB0E-42B4-B914-B8EB561EAA0D}" srcOrd="1" destOrd="0" presId="urn:microsoft.com/office/officeart/2005/8/layout/orgChart1"/>
    <dgm:cxn modelId="{94792AC4-4B07-44DE-8944-352EFDF968AE}" type="presParOf" srcId="{85F1D509-2DD9-4D9B-AA4C-E6A73A899BE5}" destId="{5AFAADDF-D251-4058-8058-E5B3F11E4186}" srcOrd="2" destOrd="0" presId="urn:microsoft.com/office/officeart/2005/8/layout/orgChart1"/>
    <dgm:cxn modelId="{DC01F70D-2B89-40BC-B064-CA28C412ABA7}" type="presParOf" srcId="{F511894F-AF81-4E69-B95A-694F2A4D1C22}" destId="{BEC248AE-F15B-47A5-8EE6-E02A35C3AAD9}" srcOrd="2" destOrd="0" presId="urn:microsoft.com/office/officeart/2005/8/layout/orgChart1"/>
    <dgm:cxn modelId="{42BB38AF-1A95-4F4E-83BB-05DC698CBB00}" type="presParOf" srcId="{F511894F-AF81-4E69-B95A-694F2A4D1C22}" destId="{79695B8D-4226-4789-B967-6686EE377ED6}" srcOrd="3" destOrd="0" presId="urn:microsoft.com/office/officeart/2005/8/layout/orgChart1"/>
    <dgm:cxn modelId="{23377D64-91C2-4B50-A2A9-4BBE6FF03953}" type="presParOf" srcId="{79695B8D-4226-4789-B967-6686EE377ED6}" destId="{ED93FDE1-A03D-44CE-ACD1-79B2ECBC1966}" srcOrd="0" destOrd="0" presId="urn:microsoft.com/office/officeart/2005/8/layout/orgChart1"/>
    <dgm:cxn modelId="{F1DEB010-26D5-4482-B534-9A17AE536676}" type="presParOf" srcId="{ED93FDE1-A03D-44CE-ACD1-79B2ECBC1966}" destId="{53221459-E59E-444F-87A1-4FAC705C64E9}" srcOrd="0" destOrd="0" presId="urn:microsoft.com/office/officeart/2005/8/layout/orgChart1"/>
    <dgm:cxn modelId="{5CB15B3B-EB76-4996-B14B-0090A5134CE4}" type="presParOf" srcId="{ED93FDE1-A03D-44CE-ACD1-79B2ECBC1966}" destId="{1BEFA74E-5E14-4537-A753-F62672105629}" srcOrd="1" destOrd="0" presId="urn:microsoft.com/office/officeart/2005/8/layout/orgChart1"/>
    <dgm:cxn modelId="{39F45885-8CD9-45C6-9928-D028C6B4B548}" type="presParOf" srcId="{79695B8D-4226-4789-B967-6686EE377ED6}" destId="{44DEBD7F-4341-4C8F-8054-60ECE038B6BA}" srcOrd="1" destOrd="0" presId="urn:microsoft.com/office/officeart/2005/8/layout/orgChart1"/>
    <dgm:cxn modelId="{2324C88D-4D3A-466E-9689-FBBA9DA507EF}" type="presParOf" srcId="{79695B8D-4226-4789-B967-6686EE377ED6}" destId="{794657E7-58C9-4282-9228-D5207354ECD1}" srcOrd="2" destOrd="0" presId="urn:microsoft.com/office/officeart/2005/8/layout/orgChart1"/>
    <dgm:cxn modelId="{A93337D5-7AAA-4D9D-A657-158AE94F68AA}" type="presParOf" srcId="{F511894F-AF81-4E69-B95A-694F2A4D1C22}" destId="{11305B43-12B9-4E2A-8EC1-EBB387DCB0FD}" srcOrd="4" destOrd="0" presId="urn:microsoft.com/office/officeart/2005/8/layout/orgChart1"/>
    <dgm:cxn modelId="{541FD94E-AA5F-46A6-A575-0F09EDB4BAC4}" type="presParOf" srcId="{F511894F-AF81-4E69-B95A-694F2A4D1C22}" destId="{DD2B918A-EC9A-4B9C-A9AA-03C2FF852864}" srcOrd="5" destOrd="0" presId="urn:microsoft.com/office/officeart/2005/8/layout/orgChart1"/>
    <dgm:cxn modelId="{99319263-8B2A-4477-A5C9-92A1F8A647BA}" type="presParOf" srcId="{DD2B918A-EC9A-4B9C-A9AA-03C2FF852864}" destId="{A6DED5C7-990E-4959-B3EC-7CE50033264E}" srcOrd="0" destOrd="0" presId="urn:microsoft.com/office/officeart/2005/8/layout/orgChart1"/>
    <dgm:cxn modelId="{D00D4794-5B1C-4F2B-B7EE-9888C4DD8836}" type="presParOf" srcId="{A6DED5C7-990E-4959-B3EC-7CE50033264E}" destId="{11230BC0-A263-462B-B93E-2BEEC8AEE40A}" srcOrd="0" destOrd="0" presId="urn:microsoft.com/office/officeart/2005/8/layout/orgChart1"/>
    <dgm:cxn modelId="{21D6954F-21A3-408A-9710-42163FA98470}" type="presParOf" srcId="{A6DED5C7-990E-4959-B3EC-7CE50033264E}" destId="{2D9E5A7D-A23E-44B0-BD23-F7BF707543AF}" srcOrd="1" destOrd="0" presId="urn:microsoft.com/office/officeart/2005/8/layout/orgChart1"/>
    <dgm:cxn modelId="{F743912F-FB80-47D2-959D-7958323F01A4}" type="presParOf" srcId="{DD2B918A-EC9A-4B9C-A9AA-03C2FF852864}" destId="{20172375-AE70-4F4F-9FC2-2ED0BDE2509F}" srcOrd="1" destOrd="0" presId="urn:microsoft.com/office/officeart/2005/8/layout/orgChart1"/>
    <dgm:cxn modelId="{16C43884-E413-4E1B-9F9F-51DA9D585F78}" type="presParOf" srcId="{DD2B918A-EC9A-4B9C-A9AA-03C2FF852864}" destId="{3A4CE453-B1F7-4996-A7C0-C99D9D288EC8}" srcOrd="2" destOrd="0" presId="urn:microsoft.com/office/officeart/2005/8/layout/orgChart1"/>
    <dgm:cxn modelId="{56C54181-813E-49FE-9AD0-E7B81DDDC94E}" type="presParOf" srcId="{F511894F-AF81-4E69-B95A-694F2A4D1C22}" destId="{2B795E29-808C-46C3-871A-E8844CF0C289}" srcOrd="6" destOrd="0" presId="urn:microsoft.com/office/officeart/2005/8/layout/orgChart1"/>
    <dgm:cxn modelId="{01316A8E-3AD6-4B0E-A3A5-1C0C624D71EC}" type="presParOf" srcId="{F511894F-AF81-4E69-B95A-694F2A4D1C22}" destId="{7A90800B-BFD0-408D-93C8-9F54BA7E7ADA}" srcOrd="7" destOrd="0" presId="urn:microsoft.com/office/officeart/2005/8/layout/orgChart1"/>
    <dgm:cxn modelId="{DE7B6599-9423-4C78-BCAE-ACB56468A134}" type="presParOf" srcId="{7A90800B-BFD0-408D-93C8-9F54BA7E7ADA}" destId="{CEDCE8B4-8A50-4527-AD7B-A955E2BE2B9C}" srcOrd="0" destOrd="0" presId="urn:microsoft.com/office/officeart/2005/8/layout/orgChart1"/>
    <dgm:cxn modelId="{16E6A037-4807-41DB-BA3B-19F4E49A1A0A}" type="presParOf" srcId="{CEDCE8B4-8A50-4527-AD7B-A955E2BE2B9C}" destId="{22D7BF88-4B54-47C3-949D-735D6F12DE0F}" srcOrd="0" destOrd="0" presId="urn:microsoft.com/office/officeart/2005/8/layout/orgChart1"/>
    <dgm:cxn modelId="{85D9672D-A138-4910-AFB2-956D79CE8C7A}" type="presParOf" srcId="{CEDCE8B4-8A50-4527-AD7B-A955E2BE2B9C}" destId="{5BA1BBFE-D7C0-42AB-A83B-A7BDB3546FFD}" srcOrd="1" destOrd="0" presId="urn:microsoft.com/office/officeart/2005/8/layout/orgChart1"/>
    <dgm:cxn modelId="{73C4A3B7-37E7-4127-BBAA-04B06CBE94DB}" type="presParOf" srcId="{7A90800B-BFD0-408D-93C8-9F54BA7E7ADA}" destId="{23EC3DA1-680D-4F43-A9AE-F4D646794362}" srcOrd="1" destOrd="0" presId="urn:microsoft.com/office/officeart/2005/8/layout/orgChart1"/>
    <dgm:cxn modelId="{98DF7A5D-8F38-410D-9D5E-4E7E8F447D42}" type="presParOf" srcId="{7A90800B-BFD0-408D-93C8-9F54BA7E7ADA}" destId="{6B6CDC4F-85D2-4F75-9113-723219D880A2}" srcOrd="2" destOrd="0" presId="urn:microsoft.com/office/officeart/2005/8/layout/orgChart1"/>
    <dgm:cxn modelId="{BAFF8F8E-641B-421B-8782-52C2D9F9150E}" type="presParOf" srcId="{F511894F-AF81-4E69-B95A-694F2A4D1C22}" destId="{20BA8E95-D94B-4413-9315-E7C59D8E8D91}" srcOrd="8" destOrd="0" presId="urn:microsoft.com/office/officeart/2005/8/layout/orgChart1"/>
    <dgm:cxn modelId="{03FCFE57-FE85-43F5-9705-B168B0168746}" type="presParOf" srcId="{F511894F-AF81-4E69-B95A-694F2A4D1C22}" destId="{B7C6E397-E9BF-4B25-98CD-E886A5FFF4E7}" srcOrd="9" destOrd="0" presId="urn:microsoft.com/office/officeart/2005/8/layout/orgChart1"/>
    <dgm:cxn modelId="{EB660622-B604-430E-B4C8-C3191C0D9B5D}" type="presParOf" srcId="{B7C6E397-E9BF-4B25-98CD-E886A5FFF4E7}" destId="{43E22B75-CCF9-4137-890F-928826A81AE8}" srcOrd="0" destOrd="0" presId="urn:microsoft.com/office/officeart/2005/8/layout/orgChart1"/>
    <dgm:cxn modelId="{9362FA6B-0744-4C91-82D9-D3751B4CB331}" type="presParOf" srcId="{43E22B75-CCF9-4137-890F-928826A81AE8}" destId="{22E9A7FF-746F-46FD-856B-350294AD4504}" srcOrd="0" destOrd="0" presId="urn:microsoft.com/office/officeart/2005/8/layout/orgChart1"/>
    <dgm:cxn modelId="{4AEC049F-F696-4127-8FC4-FCFCA221CD50}" type="presParOf" srcId="{43E22B75-CCF9-4137-890F-928826A81AE8}" destId="{C7457E3F-6BBF-4BA2-8424-D5B21F5DCC34}" srcOrd="1" destOrd="0" presId="urn:microsoft.com/office/officeart/2005/8/layout/orgChart1"/>
    <dgm:cxn modelId="{D66B9155-977F-4D94-B103-DD7A0E2E30BC}" type="presParOf" srcId="{B7C6E397-E9BF-4B25-98CD-E886A5FFF4E7}" destId="{C2BA3948-96D6-4CC5-B838-BF9AA2F0DD3F}" srcOrd="1" destOrd="0" presId="urn:microsoft.com/office/officeart/2005/8/layout/orgChart1"/>
    <dgm:cxn modelId="{A92D98B4-397D-42A0-B6F9-38F8DCF2127A}" type="presParOf" srcId="{B7C6E397-E9BF-4B25-98CD-E886A5FFF4E7}" destId="{72AC36E8-A401-42E8-A51B-AAD2B04E48B5}" srcOrd="2" destOrd="0" presId="urn:microsoft.com/office/officeart/2005/8/layout/orgChart1"/>
    <dgm:cxn modelId="{42CB22DD-4980-45E4-BE48-DEDB7B9EEF57}" type="presParOf" srcId="{F511894F-AF81-4E69-B95A-694F2A4D1C22}" destId="{C1A80B3D-2978-4FD4-8CB2-99D4E13B83E0}" srcOrd="10" destOrd="0" presId="urn:microsoft.com/office/officeart/2005/8/layout/orgChart1"/>
    <dgm:cxn modelId="{665DEC63-5575-4638-8C92-0CA9D8A6C8D1}" type="presParOf" srcId="{F511894F-AF81-4E69-B95A-694F2A4D1C22}" destId="{3D57B132-D832-4D16-A50D-6465EC781976}" srcOrd="11" destOrd="0" presId="urn:microsoft.com/office/officeart/2005/8/layout/orgChart1"/>
    <dgm:cxn modelId="{98978D82-E5A3-4BEE-8095-C64C8BE29CD2}" type="presParOf" srcId="{3D57B132-D832-4D16-A50D-6465EC781976}" destId="{737BEF5F-8528-4AB8-A16B-E2AD890D5D9F}" srcOrd="0" destOrd="0" presId="urn:microsoft.com/office/officeart/2005/8/layout/orgChart1"/>
    <dgm:cxn modelId="{819B5A01-9962-499A-9F33-7F4C63E247EF}" type="presParOf" srcId="{737BEF5F-8528-4AB8-A16B-E2AD890D5D9F}" destId="{D69D89B7-B865-4E43-9351-A021611BD028}" srcOrd="0" destOrd="0" presId="urn:microsoft.com/office/officeart/2005/8/layout/orgChart1"/>
    <dgm:cxn modelId="{7F3969F0-7ECF-4A4F-816F-30083B9B9CE2}" type="presParOf" srcId="{737BEF5F-8528-4AB8-A16B-E2AD890D5D9F}" destId="{66F1ED6E-16AE-4F36-B61B-B0BEFAC003FC}" srcOrd="1" destOrd="0" presId="urn:microsoft.com/office/officeart/2005/8/layout/orgChart1"/>
    <dgm:cxn modelId="{460CB15C-B38B-4926-8791-5911AB6B670A}" type="presParOf" srcId="{3D57B132-D832-4D16-A50D-6465EC781976}" destId="{CBC2F575-E32A-410A-8D3C-DE038AD71ACB}" srcOrd="1" destOrd="0" presId="urn:microsoft.com/office/officeart/2005/8/layout/orgChart1"/>
    <dgm:cxn modelId="{AC2BB321-2C6B-4B53-BD7E-715B4D7746D7}" type="presParOf" srcId="{3D57B132-D832-4D16-A50D-6465EC781976}" destId="{CD32E13C-C8C3-4130-84AE-ADBC24194745}" srcOrd="2" destOrd="0" presId="urn:microsoft.com/office/officeart/2005/8/layout/orgChart1"/>
    <dgm:cxn modelId="{66A8087D-6B3C-44B5-AEA0-13665BDC3BD8}" type="presParOf" srcId="{DB47F78F-AC61-4829-A06E-C0260D49C2EA}" destId="{E3987E0F-19B3-4AF1-908F-E359BFE931C9}" srcOrd="2" destOrd="0" presId="urn:microsoft.com/office/officeart/2005/8/layout/orgChart1"/>
    <dgm:cxn modelId="{ADFB6902-BA61-43E3-B81C-B458C1708A2D}" type="presParOf" srcId="{680A3577-5C44-4B88-BF43-607E864BE089}" destId="{BD08AE50-D157-43AA-A80E-D1386F6EDAB8}" srcOrd="14" destOrd="0" presId="urn:microsoft.com/office/officeart/2005/8/layout/orgChart1"/>
    <dgm:cxn modelId="{A79D4898-8BD6-4424-805C-8E174C46127D}" type="presParOf" srcId="{680A3577-5C44-4B88-BF43-607E864BE089}" destId="{8BE592D1-ABD5-407E-8846-697DBC5CF84D}" srcOrd="15" destOrd="0" presId="urn:microsoft.com/office/officeart/2005/8/layout/orgChart1"/>
    <dgm:cxn modelId="{3685AE63-FF1A-42BD-925B-5F1AB577FE78}" type="presParOf" srcId="{8BE592D1-ABD5-407E-8846-697DBC5CF84D}" destId="{D0C81668-0D47-468E-97DC-81EC29FCAEEE}" srcOrd="0" destOrd="0" presId="urn:microsoft.com/office/officeart/2005/8/layout/orgChart1"/>
    <dgm:cxn modelId="{7FE803B0-15C0-447A-BEC9-9ABF2B6AD8A3}" type="presParOf" srcId="{D0C81668-0D47-468E-97DC-81EC29FCAEEE}" destId="{BE99A930-0A8C-4EBE-900D-BF663DD3C6EB}" srcOrd="0" destOrd="0" presId="urn:microsoft.com/office/officeart/2005/8/layout/orgChart1"/>
    <dgm:cxn modelId="{F7BAFF83-CD22-4DDE-AEBD-817937F3AE14}" type="presParOf" srcId="{D0C81668-0D47-468E-97DC-81EC29FCAEEE}" destId="{175D465D-F7C2-4A05-BF38-686217D02161}" srcOrd="1" destOrd="0" presId="urn:microsoft.com/office/officeart/2005/8/layout/orgChart1"/>
    <dgm:cxn modelId="{161281E1-8AA4-4247-B590-57B3385929AE}" type="presParOf" srcId="{8BE592D1-ABD5-407E-8846-697DBC5CF84D}" destId="{E3B3C6D9-051A-4692-856B-546AED3D72A6}" srcOrd="1" destOrd="0" presId="urn:microsoft.com/office/officeart/2005/8/layout/orgChart1"/>
    <dgm:cxn modelId="{BF12C0E7-AC26-48EC-A6D5-6196C7CAED66}" type="presParOf" srcId="{E3B3C6D9-051A-4692-856B-546AED3D72A6}" destId="{0792224E-A488-4046-A32B-8F1ED9B32F0B}" srcOrd="0" destOrd="0" presId="urn:microsoft.com/office/officeart/2005/8/layout/orgChart1"/>
    <dgm:cxn modelId="{9B65CAAF-982F-458E-926C-7399A9D855F7}" type="presParOf" srcId="{E3B3C6D9-051A-4692-856B-546AED3D72A6}" destId="{807EAEBA-65D7-461C-9BA8-DDB96A080630}" srcOrd="1" destOrd="0" presId="urn:microsoft.com/office/officeart/2005/8/layout/orgChart1"/>
    <dgm:cxn modelId="{309834C3-D3C6-4ACC-9752-FDD160274D97}" type="presParOf" srcId="{807EAEBA-65D7-461C-9BA8-DDB96A080630}" destId="{14A0D860-CA75-491B-86B0-526608159774}" srcOrd="0" destOrd="0" presId="urn:microsoft.com/office/officeart/2005/8/layout/orgChart1"/>
    <dgm:cxn modelId="{E19974D1-C8C9-4B82-BDCD-0C0CB7A9B96C}" type="presParOf" srcId="{14A0D860-CA75-491B-86B0-526608159774}" destId="{DAB62497-C2F1-4D90-92C6-CE65FCC30826}" srcOrd="0" destOrd="0" presId="urn:microsoft.com/office/officeart/2005/8/layout/orgChart1"/>
    <dgm:cxn modelId="{091AB3E9-BB48-453C-83B4-32AC07C2035D}" type="presParOf" srcId="{14A0D860-CA75-491B-86B0-526608159774}" destId="{57BE41E0-5E57-4B10-A49C-2869A6897715}" srcOrd="1" destOrd="0" presId="urn:microsoft.com/office/officeart/2005/8/layout/orgChart1"/>
    <dgm:cxn modelId="{8F24A845-F782-40FA-8DDA-71E7E441024B}" type="presParOf" srcId="{807EAEBA-65D7-461C-9BA8-DDB96A080630}" destId="{CA484067-A2AD-47F7-8C7F-7BAC1D7E7C6A}" srcOrd="1" destOrd="0" presId="urn:microsoft.com/office/officeart/2005/8/layout/orgChart1"/>
    <dgm:cxn modelId="{6B96CCEE-A847-49F9-8814-1C8888E2B39F}" type="presParOf" srcId="{807EAEBA-65D7-461C-9BA8-DDB96A080630}" destId="{89B182D3-403F-4F2F-8B69-1540B3C914AE}" srcOrd="2" destOrd="0" presId="urn:microsoft.com/office/officeart/2005/8/layout/orgChart1"/>
    <dgm:cxn modelId="{09495B19-2875-4873-A196-07EE5E3FCEA9}" type="presParOf" srcId="{E3B3C6D9-051A-4692-856B-546AED3D72A6}" destId="{8764023E-AFF8-42CE-93E6-FD55B19EF7C1}" srcOrd="2" destOrd="0" presId="urn:microsoft.com/office/officeart/2005/8/layout/orgChart1"/>
    <dgm:cxn modelId="{0561D507-3D8B-49B8-94BB-62E1375935B2}" type="presParOf" srcId="{E3B3C6D9-051A-4692-856B-546AED3D72A6}" destId="{20D40E97-9D07-468A-ACE6-960ADADA176F}" srcOrd="3" destOrd="0" presId="urn:microsoft.com/office/officeart/2005/8/layout/orgChart1"/>
    <dgm:cxn modelId="{8F4D8266-7D46-4AD9-A7DB-3F9B217CB26C}" type="presParOf" srcId="{20D40E97-9D07-468A-ACE6-960ADADA176F}" destId="{6DFEB359-E491-4F82-A03A-FB37240B6223}" srcOrd="0" destOrd="0" presId="urn:microsoft.com/office/officeart/2005/8/layout/orgChart1"/>
    <dgm:cxn modelId="{4EF58B1D-178C-4E21-B00D-90DAFA47D7DC}" type="presParOf" srcId="{6DFEB359-E491-4F82-A03A-FB37240B6223}" destId="{A6302B81-644A-427E-BABB-131760183997}" srcOrd="0" destOrd="0" presId="urn:microsoft.com/office/officeart/2005/8/layout/orgChart1"/>
    <dgm:cxn modelId="{933DBC85-3646-470C-A8D9-49B48328CD1A}" type="presParOf" srcId="{6DFEB359-E491-4F82-A03A-FB37240B6223}" destId="{BBA0C0A9-CF08-4E55-B68A-B2C3A9EFFAD0}" srcOrd="1" destOrd="0" presId="urn:microsoft.com/office/officeart/2005/8/layout/orgChart1"/>
    <dgm:cxn modelId="{E41513D8-5CB1-4F41-8786-5CF96F331FAD}" type="presParOf" srcId="{20D40E97-9D07-468A-ACE6-960ADADA176F}" destId="{C94AC056-907D-4D1D-8CA2-E55412E3B3CE}" srcOrd="1" destOrd="0" presId="urn:microsoft.com/office/officeart/2005/8/layout/orgChart1"/>
    <dgm:cxn modelId="{2F4EE4EE-9F72-4A28-9584-EEA86DF6A24B}" type="presParOf" srcId="{20D40E97-9D07-468A-ACE6-960ADADA176F}" destId="{E0BB9135-3316-40B7-9BD1-F3CC81AE9086}" srcOrd="2" destOrd="0" presId="urn:microsoft.com/office/officeart/2005/8/layout/orgChart1"/>
    <dgm:cxn modelId="{E3F37CF1-44ED-4752-B3F0-AD3279BEF265}" type="presParOf" srcId="{E3B3C6D9-051A-4692-856B-546AED3D72A6}" destId="{923976AC-E7D2-4733-9FBF-F18AB9A253B9}" srcOrd="4" destOrd="0" presId="urn:microsoft.com/office/officeart/2005/8/layout/orgChart1"/>
    <dgm:cxn modelId="{B1B18380-8463-40AD-B479-C6DD68C1DF71}" type="presParOf" srcId="{E3B3C6D9-051A-4692-856B-546AED3D72A6}" destId="{2BE46B2A-477C-46A1-AA37-070F9A5FF5E9}" srcOrd="5" destOrd="0" presId="urn:microsoft.com/office/officeart/2005/8/layout/orgChart1"/>
    <dgm:cxn modelId="{5D5B07AE-8595-4C3A-8BBF-E156B483762F}" type="presParOf" srcId="{2BE46B2A-477C-46A1-AA37-070F9A5FF5E9}" destId="{9BCF0C64-5625-4D10-A548-9CE8D5939AE2}" srcOrd="0" destOrd="0" presId="urn:microsoft.com/office/officeart/2005/8/layout/orgChart1"/>
    <dgm:cxn modelId="{CED806E2-8F56-4977-8E30-D2903D458F58}" type="presParOf" srcId="{9BCF0C64-5625-4D10-A548-9CE8D5939AE2}" destId="{BFDA6F31-33C7-487B-BE1E-E69FD8AE0EAA}" srcOrd="0" destOrd="0" presId="urn:microsoft.com/office/officeart/2005/8/layout/orgChart1"/>
    <dgm:cxn modelId="{5D256B55-9C9D-4365-84CC-58FF323422B0}" type="presParOf" srcId="{9BCF0C64-5625-4D10-A548-9CE8D5939AE2}" destId="{78ECE134-26C4-4B2D-A14B-EB831A93807C}" srcOrd="1" destOrd="0" presId="urn:microsoft.com/office/officeart/2005/8/layout/orgChart1"/>
    <dgm:cxn modelId="{21C7F9DE-0C14-4A0B-A273-A8015C4AC452}" type="presParOf" srcId="{2BE46B2A-477C-46A1-AA37-070F9A5FF5E9}" destId="{79D0D6EA-EDD8-4C4C-809C-D19681918162}" srcOrd="1" destOrd="0" presId="urn:microsoft.com/office/officeart/2005/8/layout/orgChart1"/>
    <dgm:cxn modelId="{20D36593-A9BD-42B7-B4B7-1B0322009D68}" type="presParOf" srcId="{2BE46B2A-477C-46A1-AA37-070F9A5FF5E9}" destId="{A89B10DB-4393-4000-AC98-7B62E002CBAB}" srcOrd="2" destOrd="0" presId="urn:microsoft.com/office/officeart/2005/8/layout/orgChart1"/>
    <dgm:cxn modelId="{CBF3A3B8-4B1B-4FE0-BBA1-79B37C0E4C43}" type="presParOf" srcId="{8BE592D1-ABD5-407E-8846-697DBC5CF84D}" destId="{0CF26A6F-B21F-47E6-96A4-230AE99697E5}" srcOrd="2" destOrd="0" presId="urn:microsoft.com/office/officeart/2005/8/layout/orgChart1"/>
    <dgm:cxn modelId="{C6A1ACEE-2AA9-4BDE-9383-24AED4A6E57D}" type="presParOf" srcId="{680A3577-5C44-4B88-BF43-607E864BE089}" destId="{27820EED-12D3-44CE-8ADB-9A00D678AA39}" srcOrd="16" destOrd="0" presId="urn:microsoft.com/office/officeart/2005/8/layout/orgChart1"/>
    <dgm:cxn modelId="{588430FC-593F-4E6C-B178-809E43176F06}" type="presParOf" srcId="{680A3577-5C44-4B88-BF43-607E864BE089}" destId="{A02D536C-B0B7-481D-A7EA-44B684A0D496}" srcOrd="17" destOrd="0" presId="urn:microsoft.com/office/officeart/2005/8/layout/orgChart1"/>
    <dgm:cxn modelId="{34798140-A392-4BBD-8179-492FC15C00B3}" type="presParOf" srcId="{A02D536C-B0B7-481D-A7EA-44B684A0D496}" destId="{530DF333-1E13-49E4-B27A-02FE32431E7B}" srcOrd="0" destOrd="0" presId="urn:microsoft.com/office/officeart/2005/8/layout/orgChart1"/>
    <dgm:cxn modelId="{C9939A13-9DC4-45F2-8066-FC002F0E43D1}" type="presParOf" srcId="{530DF333-1E13-49E4-B27A-02FE32431E7B}" destId="{355F33B6-61C7-4F3D-BE08-FFA125753389}" srcOrd="0" destOrd="0" presId="urn:microsoft.com/office/officeart/2005/8/layout/orgChart1"/>
    <dgm:cxn modelId="{CA88F33F-7C55-4A6A-AC26-055DD0DB5B50}" type="presParOf" srcId="{530DF333-1E13-49E4-B27A-02FE32431E7B}" destId="{7F3CAF59-2BAA-4FB9-B0D0-581F0D404BD7}" srcOrd="1" destOrd="0" presId="urn:microsoft.com/office/officeart/2005/8/layout/orgChart1"/>
    <dgm:cxn modelId="{D1739CC6-BD50-4E7E-88A0-CFFE4A7D3CD3}" type="presParOf" srcId="{A02D536C-B0B7-481D-A7EA-44B684A0D496}" destId="{4ADFAD57-05E0-4004-9061-3052E33D2DC3}" srcOrd="1" destOrd="0" presId="urn:microsoft.com/office/officeart/2005/8/layout/orgChart1"/>
    <dgm:cxn modelId="{02FD7931-331F-407C-859E-637A56EA6986}" type="presParOf" srcId="{4ADFAD57-05E0-4004-9061-3052E33D2DC3}" destId="{31358A53-B69C-409F-A369-B4EB47525872}" srcOrd="0" destOrd="0" presId="urn:microsoft.com/office/officeart/2005/8/layout/orgChart1"/>
    <dgm:cxn modelId="{7174FF5D-11E9-42E9-B2AC-DE967E5C2B25}" type="presParOf" srcId="{4ADFAD57-05E0-4004-9061-3052E33D2DC3}" destId="{243F3D55-5E91-4F37-91AF-932308571019}" srcOrd="1" destOrd="0" presId="urn:microsoft.com/office/officeart/2005/8/layout/orgChart1"/>
    <dgm:cxn modelId="{36D7CD82-8D8F-4459-8E99-4F245614F0A1}" type="presParOf" srcId="{243F3D55-5E91-4F37-91AF-932308571019}" destId="{A485556F-860F-4DFE-807F-20A27EE5EC98}" srcOrd="0" destOrd="0" presId="urn:microsoft.com/office/officeart/2005/8/layout/orgChart1"/>
    <dgm:cxn modelId="{68F52486-9669-4230-BA97-16EC034A1DA9}" type="presParOf" srcId="{A485556F-860F-4DFE-807F-20A27EE5EC98}" destId="{8AAE45EE-CE3D-48AE-BB16-EAF6D8C11DDB}" srcOrd="0" destOrd="0" presId="urn:microsoft.com/office/officeart/2005/8/layout/orgChart1"/>
    <dgm:cxn modelId="{337E2FB1-1981-4CE6-9DDC-8FDF84A66B25}" type="presParOf" srcId="{A485556F-860F-4DFE-807F-20A27EE5EC98}" destId="{EF6219CC-8D42-4B42-A73E-4CB38B8A3342}" srcOrd="1" destOrd="0" presId="urn:microsoft.com/office/officeart/2005/8/layout/orgChart1"/>
    <dgm:cxn modelId="{059BA3AC-0697-4DFE-A8A7-61520474F64A}" type="presParOf" srcId="{243F3D55-5E91-4F37-91AF-932308571019}" destId="{3C19AB4D-3F1B-44C8-B28A-1971A2875E1E}" srcOrd="1" destOrd="0" presId="urn:microsoft.com/office/officeart/2005/8/layout/orgChart1"/>
    <dgm:cxn modelId="{E0A8230E-E82F-4E12-BCB1-2F02DC4E143F}" type="presParOf" srcId="{243F3D55-5E91-4F37-91AF-932308571019}" destId="{298C35EB-FB71-4DDB-8EF8-A0A9191DCC01}" srcOrd="2" destOrd="0" presId="urn:microsoft.com/office/officeart/2005/8/layout/orgChart1"/>
    <dgm:cxn modelId="{616C3389-FF41-40F4-9599-A2966CCAA016}" type="presParOf" srcId="{4ADFAD57-05E0-4004-9061-3052E33D2DC3}" destId="{68E97909-5CF9-45DE-8694-A09DD98A445C}" srcOrd="2" destOrd="0" presId="urn:microsoft.com/office/officeart/2005/8/layout/orgChart1"/>
    <dgm:cxn modelId="{26F3029B-B990-4155-BC6C-15E077E5B058}" type="presParOf" srcId="{4ADFAD57-05E0-4004-9061-3052E33D2DC3}" destId="{340D1951-A9A4-4A04-B4E1-27E3B0E395A9}" srcOrd="3" destOrd="0" presId="urn:microsoft.com/office/officeart/2005/8/layout/orgChart1"/>
    <dgm:cxn modelId="{4569F2EC-E218-4757-91DE-33D17653CD40}" type="presParOf" srcId="{340D1951-A9A4-4A04-B4E1-27E3B0E395A9}" destId="{543DD774-0D3D-493A-A10A-D46DE764A682}" srcOrd="0" destOrd="0" presId="urn:microsoft.com/office/officeart/2005/8/layout/orgChart1"/>
    <dgm:cxn modelId="{B7E8FA96-A5F2-42A4-A61A-C011214045F7}" type="presParOf" srcId="{543DD774-0D3D-493A-A10A-D46DE764A682}" destId="{C8BCD8BB-9AA7-49BE-B063-DAD837C6827A}" srcOrd="0" destOrd="0" presId="urn:microsoft.com/office/officeart/2005/8/layout/orgChart1"/>
    <dgm:cxn modelId="{EA5241D9-E8DE-4FDD-8950-C7846F486F3E}" type="presParOf" srcId="{543DD774-0D3D-493A-A10A-D46DE764A682}" destId="{84EFF7C7-7C90-4D03-9F50-8D77C9461966}" srcOrd="1" destOrd="0" presId="urn:microsoft.com/office/officeart/2005/8/layout/orgChart1"/>
    <dgm:cxn modelId="{8B29A901-0D8B-4EBA-BDCD-F492EFD5F21C}" type="presParOf" srcId="{340D1951-A9A4-4A04-B4E1-27E3B0E395A9}" destId="{A6B7494C-7790-4439-A4C1-96EF737AD8CE}" srcOrd="1" destOrd="0" presId="urn:microsoft.com/office/officeart/2005/8/layout/orgChart1"/>
    <dgm:cxn modelId="{F649EE1C-EEA2-4F81-8D84-31F1EC2646A2}" type="presParOf" srcId="{340D1951-A9A4-4A04-B4E1-27E3B0E395A9}" destId="{7E7F8554-40A7-4976-9BE9-A4C49DC0B8CF}" srcOrd="2" destOrd="0" presId="urn:microsoft.com/office/officeart/2005/8/layout/orgChart1"/>
    <dgm:cxn modelId="{4EAEA0C7-D892-4A8E-AA6F-F3309390845C}" type="presParOf" srcId="{A02D536C-B0B7-481D-A7EA-44B684A0D496}" destId="{F2DE2EF4-4E76-4306-919A-58530C2BAC6E}" srcOrd="2" destOrd="0" presId="urn:microsoft.com/office/officeart/2005/8/layout/orgChart1"/>
    <dgm:cxn modelId="{8D39018F-BE07-4A0F-AA11-A3DEDCAFCEC7}" type="presParOf" srcId="{3CD6568A-0F39-4A09-92AF-6D00CEF07414}" destId="{7BD5504A-C8FE-4A0E-9E3F-3AD27F539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EAD98E-D075-46F4-A2AD-35BFD0A07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2642D5B-F8BD-45F7-AC33-8FCC412FD622}">
      <dgm:prSet phldrT="[Testo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it-IT" sz="1400" dirty="0">
              <a:latin typeface="Arial Black" panose="020B0A04020102020204" pitchFamily="34" charset="0"/>
            </a:rPr>
            <a:t>Obiettivi Integrazione</a:t>
          </a:r>
        </a:p>
        <a:p>
          <a:r>
            <a:rPr lang="it-IT" sz="1400" dirty="0">
              <a:latin typeface="Arial Black" panose="020B0A04020102020204" pitchFamily="34" charset="0"/>
            </a:rPr>
            <a:t>Domiciliarità</a:t>
          </a:r>
        </a:p>
      </dgm:t>
    </dgm:pt>
    <dgm:pt modelId="{E3660192-40CE-4E77-8342-18BFFC132859}" type="parTrans" cxnId="{B00AC60B-E662-47BA-9D5F-EB3E4CE81196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929970DD-9C62-4A65-AE21-A27BE32EE244}" type="sibTrans" cxnId="{B00AC60B-E662-47BA-9D5F-EB3E4CE81196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378058A-D741-4BD5-A211-DD464CDE066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Aumento Integrazione</a:t>
          </a:r>
        </a:p>
        <a:p>
          <a:r>
            <a:rPr lang="it-IT" sz="1100" dirty="0">
              <a:latin typeface="Arial Black" panose="020B0A04020102020204" pitchFamily="34" charset="0"/>
            </a:rPr>
            <a:t>Sanitario</a:t>
          </a:r>
        </a:p>
        <a:p>
          <a:r>
            <a:rPr lang="it-IT" sz="1100" dirty="0">
              <a:latin typeface="Arial Black" panose="020B0A04020102020204" pitchFamily="34" charset="0"/>
            </a:rPr>
            <a:t>Sociale</a:t>
          </a:r>
        </a:p>
        <a:p>
          <a:r>
            <a:rPr lang="it-IT" sz="1100" dirty="0">
              <a:latin typeface="Arial Black" panose="020B0A04020102020204" pitchFamily="34" charset="0"/>
            </a:rPr>
            <a:t>Comunità</a:t>
          </a:r>
        </a:p>
      </dgm:t>
    </dgm:pt>
    <dgm:pt modelId="{044CAFCD-B258-4809-904A-AE8F8330E303}" type="parTrans" cxnId="{C68F7371-FF60-49FE-A89F-895A2C4F989D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2309ECF-B1FE-4B03-8956-3C674A90FD4A}" type="sibTrans" cxnId="{C68F7371-FF60-49FE-A89F-895A2C4F989D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B688C663-F2C3-4A5F-B3D1-EB0F722B9A2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Risorse Umane che diventano Insufficienti</a:t>
          </a:r>
        </a:p>
        <a:p>
          <a:r>
            <a:rPr lang="it-IT" sz="1100" dirty="0">
              <a:latin typeface="Arial Black" panose="020B0A04020102020204" pitchFamily="34" charset="0"/>
            </a:rPr>
            <a:t>(Sociale)</a:t>
          </a:r>
        </a:p>
      </dgm:t>
    </dgm:pt>
    <dgm:pt modelId="{8694DA2D-265F-46A1-B9C0-3516958CFDC7}" type="parTrans" cxnId="{3021D589-DF5C-4116-9A17-C956DF218912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FD6F7973-CFA5-40A0-8AAB-8FA58F6C5AF6}" type="sibTrans" cxnId="{3021D589-DF5C-4116-9A17-C956DF218912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907ED36-99B9-44FF-82D2-3FCE5D1E106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Qualificare Accesso ai Servizi</a:t>
          </a:r>
        </a:p>
        <a:p>
          <a:r>
            <a:rPr lang="it-IT" sz="1100" dirty="0">
              <a:latin typeface="Arial Black" panose="020B0A04020102020204" pitchFamily="34" charset="0"/>
            </a:rPr>
            <a:t>(Riunificare)</a:t>
          </a:r>
        </a:p>
      </dgm:t>
    </dgm:pt>
    <dgm:pt modelId="{F9F00F8E-08AC-487E-AC03-8C3F5672A78E}" type="parTrans" cxnId="{0F98E9E8-9D32-48D4-955E-16D2658A2CE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982719B5-82C0-42BA-B0E4-529DE352435D}" type="sibTrans" cxnId="{0F98E9E8-9D32-48D4-955E-16D2658A2CE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BF662452-1C81-432D-98C3-400A3E9CCA0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Formazione Universitaria</a:t>
          </a:r>
        </a:p>
      </dgm:t>
    </dgm:pt>
    <dgm:pt modelId="{B0A11D00-70AE-4027-BDB1-FB7ADE2744E1}" type="parTrans" cxnId="{0B7AB5B8-B340-4CB0-BF07-FDE4EE0C5520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32F7C50F-7B9C-4DEB-ADD7-556E9F62CCFC}" type="sibTrans" cxnId="{0B7AB5B8-B340-4CB0-BF07-FDE4EE0C5520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E033E11-0430-4C9C-8EDF-B493D77D971C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Formazione Congiunta</a:t>
          </a:r>
        </a:p>
      </dgm:t>
    </dgm:pt>
    <dgm:pt modelId="{BB513C4A-876E-48D4-87B5-6DB72CF941A4}" type="parTrans" cxnId="{3D2DB64A-CA3B-4472-9EA8-5329B75901D7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D7245D-E2F2-4FCF-9180-25A80103891C}" type="sibTrans" cxnId="{3D2DB64A-CA3B-4472-9EA8-5329B75901D7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2580145F-33CA-4CFD-9322-8ACBB274837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Valutazione Integrata</a:t>
          </a:r>
        </a:p>
      </dgm:t>
    </dgm:pt>
    <dgm:pt modelId="{B248F782-927B-4E1D-82C3-AF4D2A7F1D5B}" type="parTrans" cxnId="{46C00462-FD6D-4191-B780-59D64F3D9548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007A24A4-FC69-4A6C-825B-D915544AA866}" type="sibTrans" cxnId="{46C00462-FD6D-4191-B780-59D64F3D9548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59FD45C-DA4C-4D8A-AB7A-8BFB4A844AE8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Lavoro Congiunto e Contemporaneo</a:t>
          </a:r>
        </a:p>
      </dgm:t>
    </dgm:pt>
    <dgm:pt modelId="{7D42F167-B5BD-40F7-932F-231F3FEE2CBB}" type="parTrans" cxnId="{1DF9D295-589A-4A86-B318-FCE79293D6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C3F264B9-FB50-4C04-A0F3-EF3508810D51}" type="sibTrans" cxnId="{1DF9D295-589A-4A86-B318-FCE79293D6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51EEC82D-CD1F-44E3-810C-2D237DC4EF9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Anziano e Famiglia</a:t>
          </a:r>
        </a:p>
      </dgm:t>
    </dgm:pt>
    <dgm:pt modelId="{7B144DFD-1916-480F-A6B4-4E23ED3D86D6}" type="parTrans" cxnId="{6C771B14-ECB9-4F50-BF79-65F4D1862508}">
      <dgm:prSet/>
      <dgm:spPr/>
      <dgm:t>
        <a:bodyPr/>
        <a:lstStyle/>
        <a:p>
          <a:endParaRPr lang="it-IT" sz="1600"/>
        </a:p>
      </dgm:t>
    </dgm:pt>
    <dgm:pt modelId="{D66E6EB5-6ECE-444D-97C8-05E80F0C0648}" type="sibTrans" cxnId="{6C771B14-ECB9-4F50-BF79-65F4D1862508}">
      <dgm:prSet/>
      <dgm:spPr/>
      <dgm:t>
        <a:bodyPr/>
        <a:lstStyle/>
        <a:p>
          <a:endParaRPr lang="it-IT" sz="1600"/>
        </a:p>
      </dgm:t>
    </dgm:pt>
    <dgm:pt modelId="{E570A453-4273-457E-9117-BC8BEBFFBB9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PUA e Spazi</a:t>
          </a:r>
        </a:p>
      </dgm:t>
    </dgm:pt>
    <dgm:pt modelId="{12F4A22C-5279-4C9C-A66C-2F98A7F614D5}" type="parTrans" cxnId="{B6E160C1-BA2B-4CB1-A348-B41F8C9B7C66}">
      <dgm:prSet/>
      <dgm:spPr/>
      <dgm:t>
        <a:bodyPr/>
        <a:lstStyle/>
        <a:p>
          <a:endParaRPr lang="it-IT" sz="1600"/>
        </a:p>
      </dgm:t>
    </dgm:pt>
    <dgm:pt modelId="{CE65F7C9-54A7-4D8A-8E8D-26ECADF111C4}" type="sibTrans" cxnId="{B6E160C1-BA2B-4CB1-A348-B41F8C9B7C66}">
      <dgm:prSet/>
      <dgm:spPr/>
      <dgm:t>
        <a:bodyPr/>
        <a:lstStyle/>
        <a:p>
          <a:endParaRPr lang="it-IT" sz="1600"/>
        </a:p>
      </dgm:t>
    </dgm:pt>
    <dgm:pt modelId="{51885AE8-C165-4880-B4A3-C4E0362F0408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Conoscenza Servizi</a:t>
          </a:r>
        </a:p>
        <a:p>
          <a:r>
            <a:rPr lang="it-IT" sz="1100" dirty="0">
              <a:latin typeface="Arial Black" panose="020B0A04020102020204" pitchFamily="34" charset="0"/>
            </a:rPr>
            <a:t>Risorse Funzionamenti</a:t>
          </a:r>
        </a:p>
      </dgm:t>
    </dgm:pt>
    <dgm:pt modelId="{DDAAE981-77B5-4031-BDB5-67FF02329A68}" type="parTrans" cxnId="{836C5744-357A-42B0-B49A-4BC1CAD6B509}">
      <dgm:prSet/>
      <dgm:spPr/>
      <dgm:t>
        <a:bodyPr/>
        <a:lstStyle/>
        <a:p>
          <a:endParaRPr lang="it-IT" sz="1600"/>
        </a:p>
      </dgm:t>
    </dgm:pt>
    <dgm:pt modelId="{28CE2F3A-71BC-4ADC-819E-3C601332513F}" type="sibTrans" cxnId="{836C5744-357A-42B0-B49A-4BC1CAD6B509}">
      <dgm:prSet/>
      <dgm:spPr/>
      <dgm:t>
        <a:bodyPr/>
        <a:lstStyle/>
        <a:p>
          <a:endParaRPr lang="it-IT" sz="1600"/>
        </a:p>
      </dgm:t>
    </dgm:pt>
    <dgm:pt modelId="{7BA67393-C9C5-433E-AD97-BFEFBE3F0624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Figure Link</a:t>
          </a:r>
        </a:p>
      </dgm:t>
    </dgm:pt>
    <dgm:pt modelId="{1B691AA9-5117-4CDA-88FC-C3B5EF00B33B}" type="parTrans" cxnId="{AA332A6B-5C5D-48CF-AB67-3CDF69E2C386}">
      <dgm:prSet/>
      <dgm:spPr/>
      <dgm:t>
        <a:bodyPr/>
        <a:lstStyle/>
        <a:p>
          <a:endParaRPr lang="it-IT" sz="1600"/>
        </a:p>
      </dgm:t>
    </dgm:pt>
    <dgm:pt modelId="{D0E6093A-A152-42DE-B055-64D29F23ADB5}" type="sibTrans" cxnId="{AA332A6B-5C5D-48CF-AB67-3CDF69E2C386}">
      <dgm:prSet/>
      <dgm:spPr/>
      <dgm:t>
        <a:bodyPr/>
        <a:lstStyle/>
        <a:p>
          <a:endParaRPr lang="it-IT" sz="1600"/>
        </a:p>
      </dgm:t>
    </dgm:pt>
    <dgm:pt modelId="{50BEC54A-2842-462E-B8EC-B6D742C6CBF1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Adeguamento</a:t>
          </a:r>
        </a:p>
      </dgm:t>
    </dgm:pt>
    <dgm:pt modelId="{6B050FB9-C8A9-4660-BE8F-2C6577883412}" type="parTrans" cxnId="{0A084BD0-4DE7-48FC-B5B9-BBE632856CA4}">
      <dgm:prSet/>
      <dgm:spPr/>
      <dgm:t>
        <a:bodyPr/>
        <a:lstStyle/>
        <a:p>
          <a:endParaRPr lang="it-IT" sz="1600"/>
        </a:p>
      </dgm:t>
    </dgm:pt>
    <dgm:pt modelId="{E5CC18F6-CC8F-4D96-81CD-B522522C0232}" type="sibTrans" cxnId="{0A084BD0-4DE7-48FC-B5B9-BBE632856CA4}">
      <dgm:prSet/>
      <dgm:spPr/>
      <dgm:t>
        <a:bodyPr/>
        <a:lstStyle/>
        <a:p>
          <a:endParaRPr lang="it-IT" sz="1600"/>
        </a:p>
      </dgm:t>
    </dgm:pt>
    <dgm:pt modelId="{24897714-1249-479D-B895-52584AAA4BA7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Formazione integrata</a:t>
          </a:r>
        </a:p>
        <a:p>
          <a:r>
            <a:rPr lang="it-IT" sz="1100" dirty="0">
              <a:latin typeface="Arial Black" panose="020B0A04020102020204" pitchFamily="34" charset="0"/>
            </a:rPr>
            <a:t>Sanitario</a:t>
          </a:r>
        </a:p>
        <a:p>
          <a:r>
            <a:rPr lang="it-IT" sz="1100" dirty="0">
              <a:latin typeface="Arial Black" panose="020B0A04020102020204" pitchFamily="34" charset="0"/>
            </a:rPr>
            <a:t>Sociale</a:t>
          </a:r>
        </a:p>
        <a:p>
          <a:r>
            <a:rPr lang="it-IT" sz="1100" dirty="0">
              <a:latin typeface="Arial Black" panose="020B0A04020102020204" pitchFamily="34" charset="0"/>
            </a:rPr>
            <a:t>ETS</a:t>
          </a:r>
        </a:p>
      </dgm:t>
    </dgm:pt>
    <dgm:pt modelId="{CCE84F97-5109-4684-87DB-19FACE8A8242}" type="sibTrans" cxnId="{A7BA76EC-DD71-4302-AF40-B4F3E29D9F35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5F78BF10-BB8D-4A4E-BE74-B34891504936}" type="parTrans" cxnId="{A7BA76EC-DD71-4302-AF40-B4F3E29D9F35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9A9948-7D01-45BB-9976-4A89399D3784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Formulare un Progetto Integrato</a:t>
          </a:r>
        </a:p>
      </dgm:t>
    </dgm:pt>
    <dgm:pt modelId="{142DEE82-3BD1-4846-A017-E21B1DC11FFF}" type="sibTrans" cxnId="{F7770845-424C-48FB-A34D-915B15D0A7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66B6DF5-7271-403F-AB5F-AA4F51A1148F}" type="parTrans" cxnId="{F7770845-424C-48FB-A34D-915B15D0A7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B12565-2C54-44C4-B27E-9CB299A35C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Consulenza e Supporto</a:t>
          </a:r>
        </a:p>
      </dgm:t>
    </dgm:pt>
    <dgm:pt modelId="{156930EC-D0F4-4362-9A2C-054B2F4221E2}" type="sibTrans" cxnId="{2B1371DB-EAC1-444C-97F1-54A19AB8EC24}">
      <dgm:prSet/>
      <dgm:spPr/>
      <dgm:t>
        <a:bodyPr/>
        <a:lstStyle/>
        <a:p>
          <a:endParaRPr lang="it-IT" sz="1600"/>
        </a:p>
      </dgm:t>
    </dgm:pt>
    <dgm:pt modelId="{96D01AD3-0B20-4DAD-B5D3-6B38BA15D505}" type="parTrans" cxnId="{2B1371DB-EAC1-444C-97F1-54A19AB8EC24}">
      <dgm:prSet/>
      <dgm:spPr/>
      <dgm:t>
        <a:bodyPr/>
        <a:lstStyle/>
        <a:p>
          <a:endParaRPr lang="it-IT" sz="1600"/>
        </a:p>
      </dgm:t>
    </dgm:pt>
    <dgm:pt modelId="{E3A559CC-5651-4D15-9D21-94F231565F6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Abitazione</a:t>
          </a:r>
        </a:p>
      </dgm:t>
    </dgm:pt>
    <dgm:pt modelId="{06A7EAB0-A634-432A-88DE-A0B25944EBD6}" type="sibTrans" cxnId="{F39F1A35-1D64-45DC-873B-7B7635B8454E}">
      <dgm:prSet/>
      <dgm:spPr/>
      <dgm:t>
        <a:bodyPr/>
        <a:lstStyle/>
        <a:p>
          <a:endParaRPr lang="it-IT" sz="1600"/>
        </a:p>
      </dgm:t>
    </dgm:pt>
    <dgm:pt modelId="{057B0F19-24F4-4A51-BE21-020A9EC50A71}" type="parTrans" cxnId="{F39F1A35-1D64-45DC-873B-7B7635B8454E}">
      <dgm:prSet/>
      <dgm:spPr/>
      <dgm:t>
        <a:bodyPr/>
        <a:lstStyle/>
        <a:p>
          <a:endParaRPr lang="it-IT" sz="1600"/>
        </a:p>
      </dgm:t>
    </dgm:pt>
    <dgm:pt modelId="{1CD97DCB-1C94-4706-9B84-E0F29B22D51D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Costruire Responsabilità</a:t>
          </a:r>
        </a:p>
      </dgm:t>
    </dgm:pt>
    <dgm:pt modelId="{EB80A986-FF64-4856-8266-7477277787DA}" type="parTrans" cxnId="{097DC7FA-1C09-47D2-AA2F-A06EDE6DA126}">
      <dgm:prSet/>
      <dgm:spPr/>
      <dgm:t>
        <a:bodyPr/>
        <a:lstStyle/>
        <a:p>
          <a:endParaRPr lang="it-IT"/>
        </a:p>
      </dgm:t>
    </dgm:pt>
    <dgm:pt modelId="{0CF599F5-DCB2-4B80-9C95-4288EA5C58C4}" type="sibTrans" cxnId="{097DC7FA-1C09-47D2-AA2F-A06EDE6DA126}">
      <dgm:prSet/>
      <dgm:spPr/>
      <dgm:t>
        <a:bodyPr/>
        <a:lstStyle/>
        <a:p>
          <a:endParaRPr lang="it-IT"/>
        </a:p>
      </dgm:t>
    </dgm:pt>
    <dgm:pt modelId="{7D5734A6-F480-41FC-A0E9-8E54841D8A95}">
      <dgm:prSet custT="1"/>
      <dgm:spPr/>
      <dgm:t>
        <a:bodyPr/>
        <a:lstStyle/>
        <a:p>
          <a:r>
            <a:rPr lang="it-IT" sz="1100" dirty="0">
              <a:latin typeface="Arial Black" panose="020B0A04020102020204" pitchFamily="34" charset="0"/>
            </a:rPr>
            <a:t>Azioni di Comunità</a:t>
          </a:r>
        </a:p>
      </dgm:t>
    </dgm:pt>
    <dgm:pt modelId="{FB9D0AF3-6409-42EF-B9BF-8C08D7F28F20}" type="parTrans" cxnId="{9E5AD1B8-14D1-49A9-880E-39981DB9FF5D}">
      <dgm:prSet/>
      <dgm:spPr/>
      <dgm:t>
        <a:bodyPr/>
        <a:lstStyle/>
        <a:p>
          <a:endParaRPr lang="it-IT"/>
        </a:p>
      </dgm:t>
    </dgm:pt>
    <dgm:pt modelId="{8CEBE26F-78E8-417A-BA37-52D0D60ADB0A}" type="sibTrans" cxnId="{9E5AD1B8-14D1-49A9-880E-39981DB9FF5D}">
      <dgm:prSet/>
      <dgm:spPr/>
      <dgm:t>
        <a:bodyPr/>
        <a:lstStyle/>
        <a:p>
          <a:endParaRPr lang="it-IT"/>
        </a:p>
      </dgm:t>
    </dgm:pt>
    <dgm:pt modelId="{1D752AFF-402D-4D72-9E2A-D3EEC60E8F61}" type="pres">
      <dgm:prSet presAssocID="{FBEAD98E-D075-46F4-A2AD-35BFD0A07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D6568A-0F39-4A09-92AF-6D00CEF07414}" type="pres">
      <dgm:prSet presAssocID="{A2642D5B-F8BD-45F7-AC33-8FCC412FD622}" presName="hierRoot1" presStyleCnt="0">
        <dgm:presLayoutVars>
          <dgm:hierBranch val="init"/>
        </dgm:presLayoutVars>
      </dgm:prSet>
      <dgm:spPr/>
    </dgm:pt>
    <dgm:pt modelId="{A7D3E74C-26C5-4679-8E58-C6B7CE033DC4}" type="pres">
      <dgm:prSet presAssocID="{A2642D5B-F8BD-45F7-AC33-8FCC412FD622}" presName="rootComposite1" presStyleCnt="0"/>
      <dgm:spPr/>
    </dgm:pt>
    <dgm:pt modelId="{7048037A-AE34-40EB-9F03-1085856F93E8}" type="pres">
      <dgm:prSet presAssocID="{A2642D5B-F8BD-45F7-AC33-8FCC412FD622}" presName="rootText1" presStyleLbl="node0" presStyleIdx="0" presStyleCnt="1" custScaleX="149801" custScaleY="178333">
        <dgm:presLayoutVars>
          <dgm:chPref val="3"/>
        </dgm:presLayoutVars>
      </dgm:prSet>
      <dgm:spPr/>
    </dgm:pt>
    <dgm:pt modelId="{E2152B8D-AAAC-41D5-9641-8CF20D3BABB0}" type="pres">
      <dgm:prSet presAssocID="{A2642D5B-F8BD-45F7-AC33-8FCC412FD622}" presName="rootConnector1" presStyleLbl="node1" presStyleIdx="0" presStyleCnt="0"/>
      <dgm:spPr/>
    </dgm:pt>
    <dgm:pt modelId="{680A3577-5C44-4B88-BF43-607E864BE089}" type="pres">
      <dgm:prSet presAssocID="{A2642D5B-F8BD-45F7-AC33-8FCC412FD622}" presName="hierChild2" presStyleCnt="0"/>
      <dgm:spPr/>
    </dgm:pt>
    <dgm:pt modelId="{4431580B-65A7-42C9-83CE-2B5CEA8D2661}" type="pres">
      <dgm:prSet presAssocID="{044CAFCD-B258-4809-904A-AE8F8330E303}" presName="Name37" presStyleLbl="parChTrans1D2" presStyleIdx="0" presStyleCnt="6"/>
      <dgm:spPr/>
    </dgm:pt>
    <dgm:pt modelId="{FF363F1D-E6B1-4156-9B82-DA4A85C6167A}" type="pres">
      <dgm:prSet presAssocID="{A378058A-D741-4BD5-A211-DD464CDE066A}" presName="hierRoot2" presStyleCnt="0">
        <dgm:presLayoutVars>
          <dgm:hierBranch val="init"/>
        </dgm:presLayoutVars>
      </dgm:prSet>
      <dgm:spPr/>
    </dgm:pt>
    <dgm:pt modelId="{9DCE17C7-C871-4120-ADC2-44F8C4216124}" type="pres">
      <dgm:prSet presAssocID="{A378058A-D741-4BD5-A211-DD464CDE066A}" presName="rootComposite" presStyleCnt="0"/>
      <dgm:spPr/>
    </dgm:pt>
    <dgm:pt modelId="{A037AA4F-C830-4429-B058-D935738D2954}" type="pres">
      <dgm:prSet presAssocID="{A378058A-D741-4BD5-A211-DD464CDE066A}" presName="rootText" presStyleLbl="node2" presStyleIdx="0" presStyleCnt="6" custScaleX="122691" custScaleY="242496">
        <dgm:presLayoutVars>
          <dgm:chPref val="3"/>
        </dgm:presLayoutVars>
      </dgm:prSet>
      <dgm:spPr/>
    </dgm:pt>
    <dgm:pt modelId="{9BAE776A-2944-481B-B25A-4C1C8D4AF875}" type="pres">
      <dgm:prSet presAssocID="{A378058A-D741-4BD5-A211-DD464CDE066A}" presName="rootConnector" presStyleLbl="node2" presStyleIdx="0" presStyleCnt="6"/>
      <dgm:spPr/>
    </dgm:pt>
    <dgm:pt modelId="{CEB6B3F7-C258-4F5B-B66D-C7DF98C89E1F}" type="pres">
      <dgm:prSet presAssocID="{A378058A-D741-4BD5-A211-DD464CDE066A}" presName="hierChild4" presStyleCnt="0"/>
      <dgm:spPr/>
    </dgm:pt>
    <dgm:pt modelId="{420A5D8E-5118-4EA5-A59C-C329F76A95CB}" type="pres">
      <dgm:prSet presAssocID="{8694DA2D-265F-46A1-B9C0-3516958CFDC7}" presName="Name37" presStyleLbl="parChTrans1D3" presStyleIdx="0" presStyleCnt="12"/>
      <dgm:spPr/>
    </dgm:pt>
    <dgm:pt modelId="{BFF644DC-DBDC-4B98-B203-93DF1E0DDB73}" type="pres">
      <dgm:prSet presAssocID="{B688C663-F2C3-4A5F-B3D1-EB0F722B9A20}" presName="hierRoot2" presStyleCnt="0">
        <dgm:presLayoutVars>
          <dgm:hierBranch val="init"/>
        </dgm:presLayoutVars>
      </dgm:prSet>
      <dgm:spPr/>
    </dgm:pt>
    <dgm:pt modelId="{7BBE12CD-F840-4D09-9547-3A386D923DC8}" type="pres">
      <dgm:prSet presAssocID="{B688C663-F2C3-4A5F-B3D1-EB0F722B9A20}" presName="rootComposite" presStyleCnt="0"/>
      <dgm:spPr/>
    </dgm:pt>
    <dgm:pt modelId="{FDF78DD4-11B6-4EA2-BC1E-7A2A8359F55C}" type="pres">
      <dgm:prSet presAssocID="{B688C663-F2C3-4A5F-B3D1-EB0F722B9A20}" presName="rootText" presStyleLbl="node3" presStyleIdx="0" presStyleCnt="12" custScaleY="195663">
        <dgm:presLayoutVars>
          <dgm:chPref val="3"/>
        </dgm:presLayoutVars>
      </dgm:prSet>
      <dgm:spPr/>
    </dgm:pt>
    <dgm:pt modelId="{1F4A1724-4700-441A-8997-C1608DB8F8B4}" type="pres">
      <dgm:prSet presAssocID="{B688C663-F2C3-4A5F-B3D1-EB0F722B9A20}" presName="rootConnector" presStyleLbl="node3" presStyleIdx="0" presStyleCnt="12"/>
      <dgm:spPr/>
    </dgm:pt>
    <dgm:pt modelId="{268D3EF8-92A8-4756-9B44-4CEFCE493B69}" type="pres">
      <dgm:prSet presAssocID="{B688C663-F2C3-4A5F-B3D1-EB0F722B9A20}" presName="hierChild4" presStyleCnt="0"/>
      <dgm:spPr/>
    </dgm:pt>
    <dgm:pt modelId="{8A1C08BE-DBDE-43A2-8347-1A24D7C1843D}" type="pres">
      <dgm:prSet presAssocID="{B688C663-F2C3-4A5F-B3D1-EB0F722B9A20}" presName="hierChild5" presStyleCnt="0"/>
      <dgm:spPr/>
    </dgm:pt>
    <dgm:pt modelId="{251F7E50-6847-4779-8F2A-7B9F1121CC74}" type="pres">
      <dgm:prSet presAssocID="{F9F00F8E-08AC-487E-AC03-8C3F5672A78E}" presName="Name37" presStyleLbl="parChTrans1D3" presStyleIdx="1" presStyleCnt="12"/>
      <dgm:spPr/>
    </dgm:pt>
    <dgm:pt modelId="{20A0ACBD-9148-43D6-853F-668A896176CC}" type="pres">
      <dgm:prSet presAssocID="{A907ED36-99B9-44FF-82D2-3FCE5D1E1064}" presName="hierRoot2" presStyleCnt="0">
        <dgm:presLayoutVars>
          <dgm:hierBranch val="init"/>
        </dgm:presLayoutVars>
      </dgm:prSet>
      <dgm:spPr/>
    </dgm:pt>
    <dgm:pt modelId="{ED25655C-9B35-4007-B9E7-A44988035EC1}" type="pres">
      <dgm:prSet presAssocID="{A907ED36-99B9-44FF-82D2-3FCE5D1E1064}" presName="rootComposite" presStyleCnt="0"/>
      <dgm:spPr/>
    </dgm:pt>
    <dgm:pt modelId="{93972AC3-17FA-44A0-B971-670BC07F149C}" type="pres">
      <dgm:prSet presAssocID="{A907ED36-99B9-44FF-82D2-3FCE5D1E1064}" presName="rootText" presStyleLbl="node3" presStyleIdx="1" presStyleCnt="12" custScaleY="167360">
        <dgm:presLayoutVars>
          <dgm:chPref val="3"/>
        </dgm:presLayoutVars>
      </dgm:prSet>
      <dgm:spPr/>
    </dgm:pt>
    <dgm:pt modelId="{5B8A3898-9BD9-4595-AE8C-9D453D3D12AF}" type="pres">
      <dgm:prSet presAssocID="{A907ED36-99B9-44FF-82D2-3FCE5D1E1064}" presName="rootConnector" presStyleLbl="node3" presStyleIdx="1" presStyleCnt="12"/>
      <dgm:spPr/>
    </dgm:pt>
    <dgm:pt modelId="{371F7D61-CEBF-4723-8D73-508D57F509FA}" type="pres">
      <dgm:prSet presAssocID="{A907ED36-99B9-44FF-82D2-3FCE5D1E1064}" presName="hierChild4" presStyleCnt="0"/>
      <dgm:spPr/>
    </dgm:pt>
    <dgm:pt modelId="{951112BB-A3C5-4F77-B097-5B5C79E2B014}" type="pres">
      <dgm:prSet presAssocID="{A907ED36-99B9-44FF-82D2-3FCE5D1E1064}" presName="hierChild5" presStyleCnt="0"/>
      <dgm:spPr/>
    </dgm:pt>
    <dgm:pt modelId="{43BC5D09-A18D-4017-9187-3A1313D85AD3}" type="pres">
      <dgm:prSet presAssocID="{DDAAE981-77B5-4031-BDB5-67FF02329A68}" presName="Name37" presStyleLbl="parChTrans1D3" presStyleIdx="2" presStyleCnt="12"/>
      <dgm:spPr/>
    </dgm:pt>
    <dgm:pt modelId="{4F4D5CCB-89C0-4437-8AFF-E588422469BD}" type="pres">
      <dgm:prSet presAssocID="{51885AE8-C165-4880-B4A3-C4E0362F0408}" presName="hierRoot2" presStyleCnt="0">
        <dgm:presLayoutVars>
          <dgm:hierBranch val="init"/>
        </dgm:presLayoutVars>
      </dgm:prSet>
      <dgm:spPr/>
    </dgm:pt>
    <dgm:pt modelId="{BC9F0A6C-DEBA-4F51-9CF3-43164726397B}" type="pres">
      <dgm:prSet presAssocID="{51885AE8-C165-4880-B4A3-C4E0362F0408}" presName="rootComposite" presStyleCnt="0"/>
      <dgm:spPr/>
    </dgm:pt>
    <dgm:pt modelId="{118ED0EB-678A-4328-BEDB-EEB822802B97}" type="pres">
      <dgm:prSet presAssocID="{51885AE8-C165-4880-B4A3-C4E0362F0408}" presName="rootText" presStyleLbl="node3" presStyleIdx="2" presStyleCnt="12" custScaleY="168938">
        <dgm:presLayoutVars>
          <dgm:chPref val="3"/>
        </dgm:presLayoutVars>
      </dgm:prSet>
      <dgm:spPr/>
    </dgm:pt>
    <dgm:pt modelId="{D5B03798-9B07-4D0E-A79D-B9E196C70CD6}" type="pres">
      <dgm:prSet presAssocID="{51885AE8-C165-4880-B4A3-C4E0362F0408}" presName="rootConnector" presStyleLbl="node3" presStyleIdx="2" presStyleCnt="12"/>
      <dgm:spPr/>
    </dgm:pt>
    <dgm:pt modelId="{64C31B16-7DDF-40E5-BA09-7E31B1E81122}" type="pres">
      <dgm:prSet presAssocID="{51885AE8-C165-4880-B4A3-C4E0362F0408}" presName="hierChild4" presStyleCnt="0"/>
      <dgm:spPr/>
    </dgm:pt>
    <dgm:pt modelId="{14D535EE-5AF1-4802-A656-27FC0DFE5653}" type="pres">
      <dgm:prSet presAssocID="{51885AE8-C165-4880-B4A3-C4E0362F0408}" presName="hierChild5" presStyleCnt="0"/>
      <dgm:spPr/>
    </dgm:pt>
    <dgm:pt modelId="{1FB9EBCF-5457-4D1D-84E9-E2C52FA72281}" type="pres">
      <dgm:prSet presAssocID="{A378058A-D741-4BD5-A211-DD464CDE066A}" presName="hierChild5" presStyleCnt="0"/>
      <dgm:spPr/>
    </dgm:pt>
    <dgm:pt modelId="{E1AE2044-1B01-4C64-AA56-C9C8E10953BD}" type="pres">
      <dgm:prSet presAssocID="{5F78BF10-BB8D-4A4E-BE74-B34891504936}" presName="Name37" presStyleLbl="parChTrans1D2" presStyleIdx="1" presStyleCnt="6"/>
      <dgm:spPr/>
    </dgm:pt>
    <dgm:pt modelId="{3489858E-A97F-4D24-8143-7D5EFCFFEC9B}" type="pres">
      <dgm:prSet presAssocID="{24897714-1249-479D-B895-52584AAA4BA7}" presName="hierRoot2" presStyleCnt="0">
        <dgm:presLayoutVars>
          <dgm:hierBranch val="init"/>
        </dgm:presLayoutVars>
      </dgm:prSet>
      <dgm:spPr/>
    </dgm:pt>
    <dgm:pt modelId="{EA451B3C-E8A8-4B38-9EDB-E6DA2B89EA83}" type="pres">
      <dgm:prSet presAssocID="{24897714-1249-479D-B895-52584AAA4BA7}" presName="rootComposite" presStyleCnt="0"/>
      <dgm:spPr/>
    </dgm:pt>
    <dgm:pt modelId="{1107635E-622B-457D-9D0A-9655C9AF4859}" type="pres">
      <dgm:prSet presAssocID="{24897714-1249-479D-B895-52584AAA4BA7}" presName="rootText" presStyleLbl="node2" presStyleIdx="1" presStyleCnt="6" custScaleY="208522">
        <dgm:presLayoutVars>
          <dgm:chPref val="3"/>
        </dgm:presLayoutVars>
      </dgm:prSet>
      <dgm:spPr/>
    </dgm:pt>
    <dgm:pt modelId="{BDC20B20-DCA5-4698-8E2A-6203607CD861}" type="pres">
      <dgm:prSet presAssocID="{24897714-1249-479D-B895-52584AAA4BA7}" presName="rootConnector" presStyleLbl="node2" presStyleIdx="1" presStyleCnt="6"/>
      <dgm:spPr/>
    </dgm:pt>
    <dgm:pt modelId="{232F5965-F7B7-40E3-8256-9B1499D639D5}" type="pres">
      <dgm:prSet presAssocID="{24897714-1249-479D-B895-52584AAA4BA7}" presName="hierChild4" presStyleCnt="0"/>
      <dgm:spPr/>
    </dgm:pt>
    <dgm:pt modelId="{7A280A0F-7797-44F6-A0C9-BB820F84E82A}" type="pres">
      <dgm:prSet presAssocID="{B0A11D00-70AE-4027-BDB1-FB7ADE2744E1}" presName="Name37" presStyleLbl="parChTrans1D3" presStyleIdx="3" presStyleCnt="12"/>
      <dgm:spPr/>
    </dgm:pt>
    <dgm:pt modelId="{166652F6-F22E-4B2D-9E8E-8F2BA3BE4E78}" type="pres">
      <dgm:prSet presAssocID="{BF662452-1C81-432D-98C3-400A3E9CCA01}" presName="hierRoot2" presStyleCnt="0">
        <dgm:presLayoutVars>
          <dgm:hierBranch val="init"/>
        </dgm:presLayoutVars>
      </dgm:prSet>
      <dgm:spPr/>
    </dgm:pt>
    <dgm:pt modelId="{897BD030-AF39-46E2-98D1-861031D56BBD}" type="pres">
      <dgm:prSet presAssocID="{BF662452-1C81-432D-98C3-400A3E9CCA01}" presName="rootComposite" presStyleCnt="0"/>
      <dgm:spPr/>
    </dgm:pt>
    <dgm:pt modelId="{1F2E6294-517E-4DD4-8CD4-B4D8A77ADB6F}" type="pres">
      <dgm:prSet presAssocID="{BF662452-1C81-432D-98C3-400A3E9CCA01}" presName="rootText" presStyleLbl="node3" presStyleIdx="3" presStyleCnt="12">
        <dgm:presLayoutVars>
          <dgm:chPref val="3"/>
        </dgm:presLayoutVars>
      </dgm:prSet>
      <dgm:spPr/>
    </dgm:pt>
    <dgm:pt modelId="{765138BF-61AE-4C13-A927-DCC5AC66797E}" type="pres">
      <dgm:prSet presAssocID="{BF662452-1C81-432D-98C3-400A3E9CCA01}" presName="rootConnector" presStyleLbl="node3" presStyleIdx="3" presStyleCnt="12"/>
      <dgm:spPr/>
    </dgm:pt>
    <dgm:pt modelId="{E261A097-A9F0-4DD7-81FC-1ED023D47E43}" type="pres">
      <dgm:prSet presAssocID="{BF662452-1C81-432D-98C3-400A3E9CCA01}" presName="hierChild4" presStyleCnt="0"/>
      <dgm:spPr/>
    </dgm:pt>
    <dgm:pt modelId="{C1F3CEDA-CAFF-4711-B4DE-5D50BBEFB6FA}" type="pres">
      <dgm:prSet presAssocID="{BF662452-1C81-432D-98C3-400A3E9CCA01}" presName="hierChild5" presStyleCnt="0"/>
      <dgm:spPr/>
    </dgm:pt>
    <dgm:pt modelId="{D1B5A1E4-C8E9-4BA1-AF4E-8220DBA223B3}" type="pres">
      <dgm:prSet presAssocID="{BB513C4A-876E-48D4-87B5-6DB72CF941A4}" presName="Name37" presStyleLbl="parChTrans1D3" presStyleIdx="4" presStyleCnt="12"/>
      <dgm:spPr/>
    </dgm:pt>
    <dgm:pt modelId="{DFFE8124-71E0-4420-A936-E8D579A7A045}" type="pres">
      <dgm:prSet presAssocID="{1E033E11-0430-4C9C-8EDF-B493D77D971C}" presName="hierRoot2" presStyleCnt="0">
        <dgm:presLayoutVars>
          <dgm:hierBranch val="init"/>
        </dgm:presLayoutVars>
      </dgm:prSet>
      <dgm:spPr/>
    </dgm:pt>
    <dgm:pt modelId="{FB1D59D3-E5D6-4B96-BFD0-1E8E044837C6}" type="pres">
      <dgm:prSet presAssocID="{1E033E11-0430-4C9C-8EDF-B493D77D971C}" presName="rootComposite" presStyleCnt="0"/>
      <dgm:spPr/>
    </dgm:pt>
    <dgm:pt modelId="{2D4311A8-95E1-4A08-9D86-3F1ECC070D37}" type="pres">
      <dgm:prSet presAssocID="{1E033E11-0430-4C9C-8EDF-B493D77D971C}" presName="rootText" presStyleLbl="node3" presStyleIdx="4" presStyleCnt="12" custScaleY="85437">
        <dgm:presLayoutVars>
          <dgm:chPref val="3"/>
        </dgm:presLayoutVars>
      </dgm:prSet>
      <dgm:spPr/>
    </dgm:pt>
    <dgm:pt modelId="{3BECF2F1-079C-45E6-A94E-373A07E03AC6}" type="pres">
      <dgm:prSet presAssocID="{1E033E11-0430-4C9C-8EDF-B493D77D971C}" presName="rootConnector" presStyleLbl="node3" presStyleIdx="4" presStyleCnt="12"/>
      <dgm:spPr/>
    </dgm:pt>
    <dgm:pt modelId="{081DA0F0-50D7-4132-938E-28525695F1CA}" type="pres">
      <dgm:prSet presAssocID="{1E033E11-0430-4C9C-8EDF-B493D77D971C}" presName="hierChild4" presStyleCnt="0"/>
      <dgm:spPr/>
    </dgm:pt>
    <dgm:pt modelId="{989100EF-05CC-49BA-8596-14017A553BCC}" type="pres">
      <dgm:prSet presAssocID="{1E033E11-0430-4C9C-8EDF-B493D77D971C}" presName="hierChild5" presStyleCnt="0"/>
      <dgm:spPr/>
    </dgm:pt>
    <dgm:pt modelId="{61926995-0008-44A0-912A-E7DD67EEDED2}" type="pres">
      <dgm:prSet presAssocID="{24897714-1249-479D-B895-52584AAA4BA7}" presName="hierChild5" presStyleCnt="0"/>
      <dgm:spPr/>
    </dgm:pt>
    <dgm:pt modelId="{B24E3911-0D13-4B27-AF04-CCAA256F9B3A}" type="pres">
      <dgm:prSet presAssocID="{166B6DF5-7271-403F-AB5F-AA4F51A1148F}" presName="Name37" presStyleLbl="parChTrans1D2" presStyleIdx="2" presStyleCnt="6"/>
      <dgm:spPr/>
    </dgm:pt>
    <dgm:pt modelId="{05CEBEB5-D6BC-4B70-81DE-39C386F6CACF}" type="pres">
      <dgm:prSet presAssocID="{AE9A9948-7D01-45BB-9976-4A89399D3784}" presName="hierRoot2" presStyleCnt="0">
        <dgm:presLayoutVars>
          <dgm:hierBranch val="init"/>
        </dgm:presLayoutVars>
      </dgm:prSet>
      <dgm:spPr/>
    </dgm:pt>
    <dgm:pt modelId="{797CF9D9-A0DA-4B93-9A0D-7D3AD01A13C9}" type="pres">
      <dgm:prSet presAssocID="{AE9A9948-7D01-45BB-9976-4A89399D3784}" presName="rootComposite" presStyleCnt="0"/>
      <dgm:spPr/>
    </dgm:pt>
    <dgm:pt modelId="{714DD27B-5728-4798-929D-1A9E2B67439C}" type="pres">
      <dgm:prSet presAssocID="{AE9A9948-7D01-45BB-9976-4A89399D3784}" presName="rootText" presStyleLbl="node2" presStyleIdx="2" presStyleCnt="6" custScaleX="115861">
        <dgm:presLayoutVars>
          <dgm:chPref val="3"/>
        </dgm:presLayoutVars>
      </dgm:prSet>
      <dgm:spPr/>
    </dgm:pt>
    <dgm:pt modelId="{DA7C19F0-7B62-4595-8AB9-734696505472}" type="pres">
      <dgm:prSet presAssocID="{AE9A9948-7D01-45BB-9976-4A89399D3784}" presName="rootConnector" presStyleLbl="node2" presStyleIdx="2" presStyleCnt="6"/>
      <dgm:spPr/>
    </dgm:pt>
    <dgm:pt modelId="{C78AEF25-3974-4664-B508-5B9C47785AB0}" type="pres">
      <dgm:prSet presAssocID="{AE9A9948-7D01-45BB-9976-4A89399D3784}" presName="hierChild4" presStyleCnt="0"/>
      <dgm:spPr/>
    </dgm:pt>
    <dgm:pt modelId="{2498CC44-26AD-47D1-AD2F-E753659AC9A5}" type="pres">
      <dgm:prSet presAssocID="{B248F782-927B-4E1D-82C3-AF4D2A7F1D5B}" presName="Name37" presStyleLbl="parChTrans1D3" presStyleIdx="5" presStyleCnt="12"/>
      <dgm:spPr/>
    </dgm:pt>
    <dgm:pt modelId="{87B1EF90-6E1E-4F35-AC84-831E994C35CD}" type="pres">
      <dgm:prSet presAssocID="{2580145F-33CA-4CFD-9322-8ACBB2748370}" presName="hierRoot2" presStyleCnt="0">
        <dgm:presLayoutVars>
          <dgm:hierBranch val="init"/>
        </dgm:presLayoutVars>
      </dgm:prSet>
      <dgm:spPr/>
    </dgm:pt>
    <dgm:pt modelId="{5385BF55-6120-4A86-AF38-39A40ECB11F0}" type="pres">
      <dgm:prSet presAssocID="{2580145F-33CA-4CFD-9322-8ACBB2748370}" presName="rootComposite" presStyleCnt="0"/>
      <dgm:spPr/>
    </dgm:pt>
    <dgm:pt modelId="{91E2F6D2-A3A5-4FBD-8BD5-E20E10CF1836}" type="pres">
      <dgm:prSet presAssocID="{2580145F-33CA-4CFD-9322-8ACBB2748370}" presName="rootText" presStyleLbl="node3" presStyleIdx="5" presStyleCnt="12">
        <dgm:presLayoutVars>
          <dgm:chPref val="3"/>
        </dgm:presLayoutVars>
      </dgm:prSet>
      <dgm:spPr/>
    </dgm:pt>
    <dgm:pt modelId="{E0B35161-547F-4B37-B865-C708063DB37F}" type="pres">
      <dgm:prSet presAssocID="{2580145F-33CA-4CFD-9322-8ACBB2748370}" presName="rootConnector" presStyleLbl="node3" presStyleIdx="5" presStyleCnt="12"/>
      <dgm:spPr/>
    </dgm:pt>
    <dgm:pt modelId="{A224AEFD-AB0C-464F-B4F5-5218AE30DCC8}" type="pres">
      <dgm:prSet presAssocID="{2580145F-33CA-4CFD-9322-8ACBB2748370}" presName="hierChild4" presStyleCnt="0"/>
      <dgm:spPr/>
    </dgm:pt>
    <dgm:pt modelId="{2228CE98-9C09-4ADF-A965-ADF011442DF2}" type="pres">
      <dgm:prSet presAssocID="{2580145F-33CA-4CFD-9322-8ACBB2748370}" presName="hierChild5" presStyleCnt="0"/>
      <dgm:spPr/>
    </dgm:pt>
    <dgm:pt modelId="{E82E8F35-07F4-4AB7-9281-A52E37A9DB48}" type="pres">
      <dgm:prSet presAssocID="{7D42F167-B5BD-40F7-932F-231F3FEE2CBB}" presName="Name37" presStyleLbl="parChTrans1D3" presStyleIdx="6" presStyleCnt="12"/>
      <dgm:spPr/>
    </dgm:pt>
    <dgm:pt modelId="{B9AD2D7C-0838-46C0-BFA2-4FFD58CC4A64}" type="pres">
      <dgm:prSet presAssocID="{159FD45C-DA4C-4D8A-AB7A-8BFB4A844AE8}" presName="hierRoot2" presStyleCnt="0">
        <dgm:presLayoutVars>
          <dgm:hierBranch val="init"/>
        </dgm:presLayoutVars>
      </dgm:prSet>
      <dgm:spPr/>
    </dgm:pt>
    <dgm:pt modelId="{43D444AF-F17C-4066-A6E3-AC140ABA7267}" type="pres">
      <dgm:prSet presAssocID="{159FD45C-DA4C-4D8A-AB7A-8BFB4A844AE8}" presName="rootComposite" presStyleCnt="0"/>
      <dgm:spPr/>
    </dgm:pt>
    <dgm:pt modelId="{8DEB7DE6-BA0F-40D3-8881-E61251B711FA}" type="pres">
      <dgm:prSet presAssocID="{159FD45C-DA4C-4D8A-AB7A-8BFB4A844AE8}" presName="rootText" presStyleLbl="node3" presStyleIdx="6" presStyleCnt="12" custScaleY="176827">
        <dgm:presLayoutVars>
          <dgm:chPref val="3"/>
        </dgm:presLayoutVars>
      </dgm:prSet>
      <dgm:spPr/>
    </dgm:pt>
    <dgm:pt modelId="{69DFAA21-D3C2-42D3-B50E-953EBC8D6109}" type="pres">
      <dgm:prSet presAssocID="{159FD45C-DA4C-4D8A-AB7A-8BFB4A844AE8}" presName="rootConnector" presStyleLbl="node3" presStyleIdx="6" presStyleCnt="12"/>
      <dgm:spPr/>
    </dgm:pt>
    <dgm:pt modelId="{88F81123-952C-480E-8120-19976356CD4B}" type="pres">
      <dgm:prSet presAssocID="{159FD45C-DA4C-4D8A-AB7A-8BFB4A844AE8}" presName="hierChild4" presStyleCnt="0"/>
      <dgm:spPr/>
    </dgm:pt>
    <dgm:pt modelId="{0BC4186B-70C7-46DD-B425-1B08A4511084}" type="pres">
      <dgm:prSet presAssocID="{159FD45C-DA4C-4D8A-AB7A-8BFB4A844AE8}" presName="hierChild5" presStyleCnt="0"/>
      <dgm:spPr/>
    </dgm:pt>
    <dgm:pt modelId="{E16CC41F-7583-4D4E-8B14-76F99BF881A9}" type="pres">
      <dgm:prSet presAssocID="{AE9A9948-7D01-45BB-9976-4A89399D3784}" presName="hierChild5" presStyleCnt="0"/>
      <dgm:spPr/>
    </dgm:pt>
    <dgm:pt modelId="{725B79A9-EA8B-488D-8131-DC967D656953}" type="pres">
      <dgm:prSet presAssocID="{96D01AD3-0B20-4DAD-B5D3-6B38BA15D505}" presName="Name37" presStyleLbl="parChTrans1D2" presStyleIdx="3" presStyleCnt="6"/>
      <dgm:spPr/>
    </dgm:pt>
    <dgm:pt modelId="{7E88A7DC-CF1D-4C15-A864-1C588E1E6C78}" type="pres">
      <dgm:prSet presAssocID="{AEB12565-2C54-44C4-B27E-9CB299A35C5D}" presName="hierRoot2" presStyleCnt="0">
        <dgm:presLayoutVars>
          <dgm:hierBranch val="init"/>
        </dgm:presLayoutVars>
      </dgm:prSet>
      <dgm:spPr/>
    </dgm:pt>
    <dgm:pt modelId="{8034F74D-25AC-442D-9007-D2CA939A0A50}" type="pres">
      <dgm:prSet presAssocID="{AEB12565-2C54-44C4-B27E-9CB299A35C5D}" presName="rootComposite" presStyleCnt="0"/>
      <dgm:spPr/>
    </dgm:pt>
    <dgm:pt modelId="{C0469E87-D660-4DFC-9D50-DFDE39A29AC5}" type="pres">
      <dgm:prSet presAssocID="{AEB12565-2C54-44C4-B27E-9CB299A35C5D}" presName="rootText" presStyleLbl="node2" presStyleIdx="3" presStyleCnt="6">
        <dgm:presLayoutVars>
          <dgm:chPref val="3"/>
        </dgm:presLayoutVars>
      </dgm:prSet>
      <dgm:spPr/>
    </dgm:pt>
    <dgm:pt modelId="{79CC1FA4-3B20-4F6A-BDA2-D32D19A9A2BA}" type="pres">
      <dgm:prSet presAssocID="{AEB12565-2C54-44C4-B27E-9CB299A35C5D}" presName="rootConnector" presStyleLbl="node2" presStyleIdx="3" presStyleCnt="6"/>
      <dgm:spPr/>
    </dgm:pt>
    <dgm:pt modelId="{BA658982-82F6-45A4-A9A7-754FE6EB6E1E}" type="pres">
      <dgm:prSet presAssocID="{AEB12565-2C54-44C4-B27E-9CB299A35C5D}" presName="hierChild4" presStyleCnt="0"/>
      <dgm:spPr/>
    </dgm:pt>
    <dgm:pt modelId="{2803D2D6-5986-4149-B332-C98801EF34CD}" type="pres">
      <dgm:prSet presAssocID="{7B144DFD-1916-480F-A6B4-4E23ED3D86D6}" presName="Name37" presStyleLbl="parChTrans1D3" presStyleIdx="7" presStyleCnt="12"/>
      <dgm:spPr/>
    </dgm:pt>
    <dgm:pt modelId="{13CA189F-5474-4B11-B3F4-B462D0F558CC}" type="pres">
      <dgm:prSet presAssocID="{51EEC82D-CD1F-44E3-810C-2D237DC4EF94}" presName="hierRoot2" presStyleCnt="0">
        <dgm:presLayoutVars>
          <dgm:hierBranch val="init"/>
        </dgm:presLayoutVars>
      </dgm:prSet>
      <dgm:spPr/>
    </dgm:pt>
    <dgm:pt modelId="{73EE81AC-DA39-4DF1-910F-E585C3303A47}" type="pres">
      <dgm:prSet presAssocID="{51EEC82D-CD1F-44E3-810C-2D237DC4EF94}" presName="rootComposite" presStyleCnt="0"/>
      <dgm:spPr/>
    </dgm:pt>
    <dgm:pt modelId="{3C12C750-FDB8-46DF-BCC5-8938C5CABF0C}" type="pres">
      <dgm:prSet presAssocID="{51EEC82D-CD1F-44E3-810C-2D237DC4EF94}" presName="rootText" presStyleLbl="node3" presStyleIdx="7" presStyleCnt="12">
        <dgm:presLayoutVars>
          <dgm:chPref val="3"/>
        </dgm:presLayoutVars>
      </dgm:prSet>
      <dgm:spPr/>
    </dgm:pt>
    <dgm:pt modelId="{17AB2F04-2E6F-4C8B-8911-0F0D56C61ED5}" type="pres">
      <dgm:prSet presAssocID="{51EEC82D-CD1F-44E3-810C-2D237DC4EF94}" presName="rootConnector" presStyleLbl="node3" presStyleIdx="7" presStyleCnt="12"/>
      <dgm:spPr/>
    </dgm:pt>
    <dgm:pt modelId="{3EA0E973-8543-41EA-ABC6-AB53B410CE22}" type="pres">
      <dgm:prSet presAssocID="{51EEC82D-CD1F-44E3-810C-2D237DC4EF94}" presName="hierChild4" presStyleCnt="0"/>
      <dgm:spPr/>
    </dgm:pt>
    <dgm:pt modelId="{4F16676B-B277-4B8A-8F92-5A9B50FA4AEF}" type="pres">
      <dgm:prSet presAssocID="{51EEC82D-CD1F-44E3-810C-2D237DC4EF94}" presName="hierChild5" presStyleCnt="0"/>
      <dgm:spPr/>
    </dgm:pt>
    <dgm:pt modelId="{7BD85096-5859-4B53-AB56-1834FF1AE9BA}" type="pres">
      <dgm:prSet presAssocID="{12F4A22C-5279-4C9C-A66C-2F98A7F614D5}" presName="Name37" presStyleLbl="parChTrans1D3" presStyleIdx="8" presStyleCnt="12"/>
      <dgm:spPr/>
    </dgm:pt>
    <dgm:pt modelId="{B85F0093-F456-446E-BABF-7485F53F9D26}" type="pres">
      <dgm:prSet presAssocID="{E570A453-4273-457E-9117-BC8BEBFFBB92}" presName="hierRoot2" presStyleCnt="0">
        <dgm:presLayoutVars>
          <dgm:hierBranch val="init"/>
        </dgm:presLayoutVars>
      </dgm:prSet>
      <dgm:spPr/>
    </dgm:pt>
    <dgm:pt modelId="{911EABF3-1E85-4898-BA82-B280D29A5FBC}" type="pres">
      <dgm:prSet presAssocID="{E570A453-4273-457E-9117-BC8BEBFFBB92}" presName="rootComposite" presStyleCnt="0"/>
      <dgm:spPr/>
    </dgm:pt>
    <dgm:pt modelId="{6DCB2152-486C-49AC-B367-7FE8150BACF4}" type="pres">
      <dgm:prSet presAssocID="{E570A453-4273-457E-9117-BC8BEBFFBB92}" presName="rootText" presStyleLbl="node3" presStyleIdx="8" presStyleCnt="12">
        <dgm:presLayoutVars>
          <dgm:chPref val="3"/>
        </dgm:presLayoutVars>
      </dgm:prSet>
      <dgm:spPr/>
    </dgm:pt>
    <dgm:pt modelId="{C7C104CE-D067-46D2-8A35-97A0E2EAB1A1}" type="pres">
      <dgm:prSet presAssocID="{E570A453-4273-457E-9117-BC8BEBFFBB92}" presName="rootConnector" presStyleLbl="node3" presStyleIdx="8" presStyleCnt="12"/>
      <dgm:spPr/>
    </dgm:pt>
    <dgm:pt modelId="{A468CAD2-00DA-4D7E-8870-16698CF83FCF}" type="pres">
      <dgm:prSet presAssocID="{E570A453-4273-457E-9117-BC8BEBFFBB92}" presName="hierChild4" presStyleCnt="0"/>
      <dgm:spPr/>
    </dgm:pt>
    <dgm:pt modelId="{D170363B-BA8B-47E9-BD57-B51BB6FFF0E4}" type="pres">
      <dgm:prSet presAssocID="{E570A453-4273-457E-9117-BC8BEBFFBB92}" presName="hierChild5" presStyleCnt="0"/>
      <dgm:spPr/>
    </dgm:pt>
    <dgm:pt modelId="{C99AF088-4B4E-4C5C-B000-3AA89F5134F2}" type="pres">
      <dgm:prSet presAssocID="{1B691AA9-5117-4CDA-88FC-C3B5EF00B33B}" presName="Name37" presStyleLbl="parChTrans1D3" presStyleIdx="9" presStyleCnt="12"/>
      <dgm:spPr/>
    </dgm:pt>
    <dgm:pt modelId="{C7778C9D-9B01-45FB-88C2-FD5607808011}" type="pres">
      <dgm:prSet presAssocID="{7BA67393-C9C5-433E-AD97-BFEFBE3F0624}" presName="hierRoot2" presStyleCnt="0">
        <dgm:presLayoutVars>
          <dgm:hierBranch val="init"/>
        </dgm:presLayoutVars>
      </dgm:prSet>
      <dgm:spPr/>
    </dgm:pt>
    <dgm:pt modelId="{D1BCB3C6-E281-4F38-A62A-E292F4722DD4}" type="pres">
      <dgm:prSet presAssocID="{7BA67393-C9C5-433E-AD97-BFEFBE3F0624}" presName="rootComposite" presStyleCnt="0"/>
      <dgm:spPr/>
    </dgm:pt>
    <dgm:pt modelId="{42637A72-E48C-44A5-8E5B-EDADE880B332}" type="pres">
      <dgm:prSet presAssocID="{7BA67393-C9C5-433E-AD97-BFEFBE3F0624}" presName="rootText" presStyleLbl="node3" presStyleIdx="9" presStyleCnt="12">
        <dgm:presLayoutVars>
          <dgm:chPref val="3"/>
        </dgm:presLayoutVars>
      </dgm:prSet>
      <dgm:spPr/>
    </dgm:pt>
    <dgm:pt modelId="{EC8B25AC-DA71-4588-949D-4EFACF938E8D}" type="pres">
      <dgm:prSet presAssocID="{7BA67393-C9C5-433E-AD97-BFEFBE3F0624}" presName="rootConnector" presStyleLbl="node3" presStyleIdx="9" presStyleCnt="12"/>
      <dgm:spPr/>
    </dgm:pt>
    <dgm:pt modelId="{040897D4-C0BA-4426-B5C7-4FBE306EE526}" type="pres">
      <dgm:prSet presAssocID="{7BA67393-C9C5-433E-AD97-BFEFBE3F0624}" presName="hierChild4" presStyleCnt="0"/>
      <dgm:spPr/>
    </dgm:pt>
    <dgm:pt modelId="{71E2FB53-F7A4-4489-B5AF-221F349B056D}" type="pres">
      <dgm:prSet presAssocID="{7BA67393-C9C5-433E-AD97-BFEFBE3F0624}" presName="hierChild5" presStyleCnt="0"/>
      <dgm:spPr/>
    </dgm:pt>
    <dgm:pt modelId="{04F88CA0-8B07-4A13-A8F9-217730B90DC9}" type="pres">
      <dgm:prSet presAssocID="{AEB12565-2C54-44C4-B27E-9CB299A35C5D}" presName="hierChild5" presStyleCnt="0"/>
      <dgm:spPr/>
    </dgm:pt>
    <dgm:pt modelId="{FE1905C6-7343-4993-99D4-E9DB6AB1D6D9}" type="pres">
      <dgm:prSet presAssocID="{057B0F19-24F4-4A51-BE21-020A9EC50A71}" presName="Name37" presStyleLbl="parChTrans1D2" presStyleIdx="4" presStyleCnt="6"/>
      <dgm:spPr/>
    </dgm:pt>
    <dgm:pt modelId="{FDFC0AF9-F79F-4059-9387-8F7B0240F94E}" type="pres">
      <dgm:prSet presAssocID="{E3A559CC-5651-4D15-9D21-94F231565F60}" presName="hierRoot2" presStyleCnt="0">
        <dgm:presLayoutVars>
          <dgm:hierBranch val="init"/>
        </dgm:presLayoutVars>
      </dgm:prSet>
      <dgm:spPr/>
    </dgm:pt>
    <dgm:pt modelId="{43B63FBB-2664-40D1-AFC7-063434297EC6}" type="pres">
      <dgm:prSet presAssocID="{E3A559CC-5651-4D15-9D21-94F231565F60}" presName="rootComposite" presStyleCnt="0"/>
      <dgm:spPr/>
    </dgm:pt>
    <dgm:pt modelId="{410C93F6-9C38-4E85-AFA4-A7BC08D691D8}" type="pres">
      <dgm:prSet presAssocID="{E3A559CC-5651-4D15-9D21-94F231565F60}" presName="rootText" presStyleLbl="node2" presStyleIdx="4" presStyleCnt="6">
        <dgm:presLayoutVars>
          <dgm:chPref val="3"/>
        </dgm:presLayoutVars>
      </dgm:prSet>
      <dgm:spPr/>
    </dgm:pt>
    <dgm:pt modelId="{4EA4B663-0AE8-4169-8FBF-6AA1E1D88B69}" type="pres">
      <dgm:prSet presAssocID="{E3A559CC-5651-4D15-9D21-94F231565F60}" presName="rootConnector" presStyleLbl="node2" presStyleIdx="4" presStyleCnt="6"/>
      <dgm:spPr/>
    </dgm:pt>
    <dgm:pt modelId="{ACFE0B64-83F9-494A-A2DB-622A98A9D691}" type="pres">
      <dgm:prSet presAssocID="{E3A559CC-5651-4D15-9D21-94F231565F60}" presName="hierChild4" presStyleCnt="0"/>
      <dgm:spPr/>
    </dgm:pt>
    <dgm:pt modelId="{08EE8CD2-CEAA-4135-89DF-6972FDA35741}" type="pres">
      <dgm:prSet presAssocID="{6B050FB9-C8A9-4660-BE8F-2C6577883412}" presName="Name37" presStyleLbl="parChTrans1D3" presStyleIdx="10" presStyleCnt="12"/>
      <dgm:spPr/>
    </dgm:pt>
    <dgm:pt modelId="{97F17AE7-D893-4BF8-88AD-AB14A8E199A6}" type="pres">
      <dgm:prSet presAssocID="{50BEC54A-2842-462E-B8EC-B6D742C6CBF1}" presName="hierRoot2" presStyleCnt="0">
        <dgm:presLayoutVars>
          <dgm:hierBranch val="init"/>
        </dgm:presLayoutVars>
      </dgm:prSet>
      <dgm:spPr/>
    </dgm:pt>
    <dgm:pt modelId="{39EC9C0A-7AAF-4344-9CF9-409879ECC8AC}" type="pres">
      <dgm:prSet presAssocID="{50BEC54A-2842-462E-B8EC-B6D742C6CBF1}" presName="rootComposite" presStyleCnt="0"/>
      <dgm:spPr/>
    </dgm:pt>
    <dgm:pt modelId="{F65F7773-6959-488D-A674-F39972AA4259}" type="pres">
      <dgm:prSet presAssocID="{50BEC54A-2842-462E-B8EC-B6D742C6CBF1}" presName="rootText" presStyleLbl="node3" presStyleIdx="10" presStyleCnt="12">
        <dgm:presLayoutVars>
          <dgm:chPref val="3"/>
        </dgm:presLayoutVars>
      </dgm:prSet>
      <dgm:spPr/>
    </dgm:pt>
    <dgm:pt modelId="{FAC332F1-E4B7-4A32-A56F-A56E9AEAA792}" type="pres">
      <dgm:prSet presAssocID="{50BEC54A-2842-462E-B8EC-B6D742C6CBF1}" presName="rootConnector" presStyleLbl="node3" presStyleIdx="10" presStyleCnt="12"/>
      <dgm:spPr/>
    </dgm:pt>
    <dgm:pt modelId="{26FE871F-7342-49D8-9E17-52C4CABCC845}" type="pres">
      <dgm:prSet presAssocID="{50BEC54A-2842-462E-B8EC-B6D742C6CBF1}" presName="hierChild4" presStyleCnt="0"/>
      <dgm:spPr/>
    </dgm:pt>
    <dgm:pt modelId="{CF53AD40-216D-4891-BB7B-2641088B50F5}" type="pres">
      <dgm:prSet presAssocID="{50BEC54A-2842-462E-B8EC-B6D742C6CBF1}" presName="hierChild5" presStyleCnt="0"/>
      <dgm:spPr/>
    </dgm:pt>
    <dgm:pt modelId="{78A610F7-5DB2-4AD6-8321-29666C2EAE4B}" type="pres">
      <dgm:prSet presAssocID="{E3A559CC-5651-4D15-9D21-94F231565F60}" presName="hierChild5" presStyleCnt="0"/>
      <dgm:spPr/>
    </dgm:pt>
    <dgm:pt modelId="{6DD74DAC-1470-4035-8253-BB6170CD9657}" type="pres">
      <dgm:prSet presAssocID="{EB80A986-FF64-4856-8266-7477277787DA}" presName="Name37" presStyleLbl="parChTrans1D2" presStyleIdx="5" presStyleCnt="6"/>
      <dgm:spPr/>
    </dgm:pt>
    <dgm:pt modelId="{F8391839-FC58-418A-B7FD-4B23616D9F72}" type="pres">
      <dgm:prSet presAssocID="{1CD97DCB-1C94-4706-9B84-E0F29B22D51D}" presName="hierRoot2" presStyleCnt="0">
        <dgm:presLayoutVars>
          <dgm:hierBranch val="init"/>
        </dgm:presLayoutVars>
      </dgm:prSet>
      <dgm:spPr/>
    </dgm:pt>
    <dgm:pt modelId="{ABA4F2E0-0A3F-47F5-A266-2F8640A56DDB}" type="pres">
      <dgm:prSet presAssocID="{1CD97DCB-1C94-4706-9B84-E0F29B22D51D}" presName="rootComposite" presStyleCnt="0"/>
      <dgm:spPr/>
    </dgm:pt>
    <dgm:pt modelId="{C3307A6B-61A0-4ACF-A820-3552C768029F}" type="pres">
      <dgm:prSet presAssocID="{1CD97DCB-1C94-4706-9B84-E0F29B22D51D}" presName="rootText" presStyleLbl="node2" presStyleIdx="5" presStyleCnt="6">
        <dgm:presLayoutVars>
          <dgm:chPref val="3"/>
        </dgm:presLayoutVars>
      </dgm:prSet>
      <dgm:spPr/>
    </dgm:pt>
    <dgm:pt modelId="{9448749F-6944-4F27-B97B-1E81823B5A13}" type="pres">
      <dgm:prSet presAssocID="{1CD97DCB-1C94-4706-9B84-E0F29B22D51D}" presName="rootConnector" presStyleLbl="node2" presStyleIdx="5" presStyleCnt="6"/>
      <dgm:spPr/>
    </dgm:pt>
    <dgm:pt modelId="{00BE5569-33B2-4BC1-990A-D15B1677A7E7}" type="pres">
      <dgm:prSet presAssocID="{1CD97DCB-1C94-4706-9B84-E0F29B22D51D}" presName="hierChild4" presStyleCnt="0"/>
      <dgm:spPr/>
    </dgm:pt>
    <dgm:pt modelId="{58B8E100-99A1-4C47-ADFB-E185A6EA205D}" type="pres">
      <dgm:prSet presAssocID="{FB9D0AF3-6409-42EF-B9BF-8C08D7F28F20}" presName="Name37" presStyleLbl="parChTrans1D3" presStyleIdx="11" presStyleCnt="12"/>
      <dgm:spPr/>
    </dgm:pt>
    <dgm:pt modelId="{DB7BFB7A-65D0-4DE2-B3A3-FDC5A4AE0F57}" type="pres">
      <dgm:prSet presAssocID="{7D5734A6-F480-41FC-A0E9-8E54841D8A95}" presName="hierRoot2" presStyleCnt="0">
        <dgm:presLayoutVars>
          <dgm:hierBranch val="init"/>
        </dgm:presLayoutVars>
      </dgm:prSet>
      <dgm:spPr/>
    </dgm:pt>
    <dgm:pt modelId="{1F05E266-4B89-4280-BE99-187DE3F6DCE4}" type="pres">
      <dgm:prSet presAssocID="{7D5734A6-F480-41FC-A0E9-8E54841D8A95}" presName="rootComposite" presStyleCnt="0"/>
      <dgm:spPr/>
    </dgm:pt>
    <dgm:pt modelId="{5C2C4468-340F-4A67-ADA8-1F8328A5C0CB}" type="pres">
      <dgm:prSet presAssocID="{7D5734A6-F480-41FC-A0E9-8E54841D8A95}" presName="rootText" presStyleLbl="node3" presStyleIdx="11" presStyleCnt="12">
        <dgm:presLayoutVars>
          <dgm:chPref val="3"/>
        </dgm:presLayoutVars>
      </dgm:prSet>
      <dgm:spPr/>
    </dgm:pt>
    <dgm:pt modelId="{328FE0CB-18B4-490D-A310-CA2BD5C6A677}" type="pres">
      <dgm:prSet presAssocID="{7D5734A6-F480-41FC-A0E9-8E54841D8A95}" presName="rootConnector" presStyleLbl="node3" presStyleIdx="11" presStyleCnt="12"/>
      <dgm:spPr/>
    </dgm:pt>
    <dgm:pt modelId="{4F0B8ED2-17F0-4678-9E69-3A4CB1006970}" type="pres">
      <dgm:prSet presAssocID="{7D5734A6-F480-41FC-A0E9-8E54841D8A95}" presName="hierChild4" presStyleCnt="0"/>
      <dgm:spPr/>
    </dgm:pt>
    <dgm:pt modelId="{4C389868-C58A-4F05-B018-27E6A4C08EA7}" type="pres">
      <dgm:prSet presAssocID="{7D5734A6-F480-41FC-A0E9-8E54841D8A95}" presName="hierChild5" presStyleCnt="0"/>
      <dgm:spPr/>
    </dgm:pt>
    <dgm:pt modelId="{44286443-65B1-448C-B164-B473129A9937}" type="pres">
      <dgm:prSet presAssocID="{1CD97DCB-1C94-4706-9B84-E0F29B22D51D}" presName="hierChild5" presStyleCnt="0"/>
      <dgm:spPr/>
    </dgm:pt>
    <dgm:pt modelId="{7BD5504A-C8FE-4A0E-9E3F-3AD27F539411}" type="pres">
      <dgm:prSet presAssocID="{A2642D5B-F8BD-45F7-AC33-8FCC412FD622}" presName="hierChild3" presStyleCnt="0"/>
      <dgm:spPr/>
    </dgm:pt>
  </dgm:ptLst>
  <dgm:cxnLst>
    <dgm:cxn modelId="{F4348C03-4B47-48E9-97AD-C71ACAC8E6F8}" type="presOf" srcId="{7D5734A6-F480-41FC-A0E9-8E54841D8A95}" destId="{5C2C4468-340F-4A67-ADA8-1F8328A5C0CB}" srcOrd="0" destOrd="0" presId="urn:microsoft.com/office/officeart/2005/8/layout/orgChart1"/>
    <dgm:cxn modelId="{9486C505-5D4D-4014-ACC3-E26F6AD9CFF1}" type="presOf" srcId="{2580145F-33CA-4CFD-9322-8ACBB2748370}" destId="{E0B35161-547F-4B37-B865-C708063DB37F}" srcOrd="1" destOrd="0" presId="urn:microsoft.com/office/officeart/2005/8/layout/orgChart1"/>
    <dgm:cxn modelId="{B00AC60B-E662-47BA-9D5F-EB3E4CE81196}" srcId="{FBEAD98E-D075-46F4-A2AD-35BFD0A0786A}" destId="{A2642D5B-F8BD-45F7-AC33-8FCC412FD622}" srcOrd="0" destOrd="0" parTransId="{E3660192-40CE-4E77-8342-18BFFC132859}" sibTransId="{929970DD-9C62-4A65-AE21-A27BE32EE244}"/>
    <dgm:cxn modelId="{3BFE760E-32F4-4A37-BC35-8E717A022A47}" type="presOf" srcId="{51EEC82D-CD1F-44E3-810C-2D237DC4EF94}" destId="{3C12C750-FDB8-46DF-BCC5-8938C5CABF0C}" srcOrd="0" destOrd="0" presId="urn:microsoft.com/office/officeart/2005/8/layout/orgChart1"/>
    <dgm:cxn modelId="{6C771B14-ECB9-4F50-BF79-65F4D1862508}" srcId="{AEB12565-2C54-44C4-B27E-9CB299A35C5D}" destId="{51EEC82D-CD1F-44E3-810C-2D237DC4EF94}" srcOrd="0" destOrd="0" parTransId="{7B144DFD-1916-480F-A6B4-4E23ED3D86D6}" sibTransId="{D66E6EB5-6ECE-444D-97C8-05E80F0C0648}"/>
    <dgm:cxn modelId="{4D932216-C02F-48F6-8172-CAF035B1A0EF}" type="presOf" srcId="{5F78BF10-BB8D-4A4E-BE74-B34891504936}" destId="{E1AE2044-1B01-4C64-AA56-C9C8E10953BD}" srcOrd="0" destOrd="0" presId="urn:microsoft.com/office/officeart/2005/8/layout/orgChart1"/>
    <dgm:cxn modelId="{E1BFC217-AE13-47E7-809C-1F2CAAE55A73}" type="presOf" srcId="{AE9A9948-7D01-45BB-9976-4A89399D3784}" destId="{DA7C19F0-7B62-4595-8AB9-734696505472}" srcOrd="1" destOrd="0" presId="urn:microsoft.com/office/officeart/2005/8/layout/orgChart1"/>
    <dgm:cxn modelId="{E3FC9719-2B63-4435-9B96-4798415ADF15}" type="presOf" srcId="{BF662452-1C81-432D-98C3-400A3E9CCA01}" destId="{1F2E6294-517E-4DD4-8CD4-B4D8A77ADB6F}" srcOrd="0" destOrd="0" presId="urn:microsoft.com/office/officeart/2005/8/layout/orgChart1"/>
    <dgm:cxn modelId="{F993F51C-D6C2-45B9-BE86-84D797944E65}" type="presOf" srcId="{24897714-1249-479D-B895-52584AAA4BA7}" destId="{BDC20B20-DCA5-4698-8E2A-6203607CD861}" srcOrd="1" destOrd="0" presId="urn:microsoft.com/office/officeart/2005/8/layout/orgChart1"/>
    <dgm:cxn modelId="{07AF8B24-8671-46AA-9CC8-3018FC68D6B3}" type="presOf" srcId="{50BEC54A-2842-462E-B8EC-B6D742C6CBF1}" destId="{F65F7773-6959-488D-A674-F39972AA4259}" srcOrd="0" destOrd="0" presId="urn:microsoft.com/office/officeart/2005/8/layout/orgChart1"/>
    <dgm:cxn modelId="{E2A73D25-6759-4352-A7EE-3F5BECAE6584}" type="presOf" srcId="{057B0F19-24F4-4A51-BE21-020A9EC50A71}" destId="{FE1905C6-7343-4993-99D4-E9DB6AB1D6D9}" srcOrd="0" destOrd="0" presId="urn:microsoft.com/office/officeart/2005/8/layout/orgChart1"/>
    <dgm:cxn modelId="{EF2A8227-E524-4D38-9A95-EC026272A55B}" type="presOf" srcId="{24897714-1249-479D-B895-52584AAA4BA7}" destId="{1107635E-622B-457D-9D0A-9655C9AF4859}" srcOrd="0" destOrd="0" presId="urn:microsoft.com/office/officeart/2005/8/layout/orgChart1"/>
    <dgm:cxn modelId="{EEEB4E31-CD9E-4E7A-999C-96E5F6245FEB}" type="presOf" srcId="{A2642D5B-F8BD-45F7-AC33-8FCC412FD622}" destId="{7048037A-AE34-40EB-9F03-1085856F93E8}" srcOrd="0" destOrd="0" presId="urn:microsoft.com/office/officeart/2005/8/layout/orgChart1"/>
    <dgm:cxn modelId="{F39F1A35-1D64-45DC-873B-7B7635B8454E}" srcId="{A2642D5B-F8BD-45F7-AC33-8FCC412FD622}" destId="{E3A559CC-5651-4D15-9D21-94F231565F60}" srcOrd="4" destOrd="0" parTransId="{057B0F19-24F4-4A51-BE21-020A9EC50A71}" sibTransId="{06A7EAB0-A634-432A-88DE-A0B25944EBD6}"/>
    <dgm:cxn modelId="{32B39540-DD7B-47A7-AD79-917566DAD660}" type="presOf" srcId="{E3A559CC-5651-4D15-9D21-94F231565F60}" destId="{4EA4B663-0AE8-4169-8FBF-6AA1E1D88B69}" srcOrd="1" destOrd="0" presId="urn:microsoft.com/office/officeart/2005/8/layout/orgChart1"/>
    <dgm:cxn modelId="{46C00462-FD6D-4191-B780-59D64F3D9548}" srcId="{AE9A9948-7D01-45BB-9976-4A89399D3784}" destId="{2580145F-33CA-4CFD-9322-8ACBB2748370}" srcOrd="0" destOrd="0" parTransId="{B248F782-927B-4E1D-82C3-AF4D2A7F1D5B}" sibTransId="{007A24A4-FC69-4A6C-825B-D915544AA866}"/>
    <dgm:cxn modelId="{836C5744-357A-42B0-B49A-4BC1CAD6B509}" srcId="{A378058A-D741-4BD5-A211-DD464CDE066A}" destId="{51885AE8-C165-4880-B4A3-C4E0362F0408}" srcOrd="2" destOrd="0" parTransId="{DDAAE981-77B5-4031-BDB5-67FF02329A68}" sibTransId="{28CE2F3A-71BC-4ADC-819E-3C601332513F}"/>
    <dgm:cxn modelId="{F7770845-424C-48FB-A34D-915B15D0A7BC}" srcId="{A2642D5B-F8BD-45F7-AC33-8FCC412FD622}" destId="{AE9A9948-7D01-45BB-9976-4A89399D3784}" srcOrd="2" destOrd="0" parTransId="{166B6DF5-7271-403F-AB5F-AA4F51A1148F}" sibTransId="{142DEE82-3BD1-4846-A017-E21B1DC11FFF}"/>
    <dgm:cxn modelId="{DF7B6E45-A4A3-4344-9365-0D508A99BE18}" type="presOf" srcId="{7BA67393-C9C5-433E-AD97-BFEFBE3F0624}" destId="{EC8B25AC-DA71-4588-949D-4EFACF938E8D}" srcOrd="1" destOrd="0" presId="urn:microsoft.com/office/officeart/2005/8/layout/orgChart1"/>
    <dgm:cxn modelId="{5A6D9D67-8613-4EF4-BE98-65DB5CA70768}" type="presOf" srcId="{2580145F-33CA-4CFD-9322-8ACBB2748370}" destId="{91E2F6D2-A3A5-4FBD-8BD5-E20E10CF1836}" srcOrd="0" destOrd="0" presId="urn:microsoft.com/office/officeart/2005/8/layout/orgChart1"/>
    <dgm:cxn modelId="{3D2DB64A-CA3B-4472-9EA8-5329B75901D7}" srcId="{24897714-1249-479D-B895-52584AAA4BA7}" destId="{1E033E11-0430-4C9C-8EDF-B493D77D971C}" srcOrd="1" destOrd="0" parTransId="{BB513C4A-876E-48D4-87B5-6DB72CF941A4}" sibTransId="{AED7245D-E2F2-4FCF-9180-25A80103891C}"/>
    <dgm:cxn modelId="{AA332A6B-5C5D-48CF-AB67-3CDF69E2C386}" srcId="{AEB12565-2C54-44C4-B27E-9CB299A35C5D}" destId="{7BA67393-C9C5-433E-AD97-BFEFBE3F0624}" srcOrd="2" destOrd="0" parTransId="{1B691AA9-5117-4CDA-88FC-C3B5EF00B33B}" sibTransId="{D0E6093A-A152-42DE-B055-64D29F23ADB5}"/>
    <dgm:cxn modelId="{27A4BD4C-4532-4EC2-95A2-7A3740E20261}" type="presOf" srcId="{E570A453-4273-457E-9117-BC8BEBFFBB92}" destId="{C7C104CE-D067-46D2-8A35-97A0E2EAB1A1}" srcOrd="1" destOrd="0" presId="urn:microsoft.com/office/officeart/2005/8/layout/orgChart1"/>
    <dgm:cxn modelId="{6282C34F-383C-45DB-BD2F-79263E96D306}" type="presOf" srcId="{A907ED36-99B9-44FF-82D2-3FCE5D1E1064}" destId="{5B8A3898-9BD9-4595-AE8C-9D453D3D12AF}" srcOrd="1" destOrd="0" presId="urn:microsoft.com/office/officeart/2005/8/layout/orgChart1"/>
    <dgm:cxn modelId="{839FB670-87FC-4DE3-86E5-BBFAF0496AA0}" type="presOf" srcId="{96D01AD3-0B20-4DAD-B5D3-6B38BA15D505}" destId="{725B79A9-EA8B-488D-8131-DC967D656953}" srcOrd="0" destOrd="0" presId="urn:microsoft.com/office/officeart/2005/8/layout/orgChart1"/>
    <dgm:cxn modelId="{C68F7371-FF60-49FE-A89F-895A2C4F989D}" srcId="{A2642D5B-F8BD-45F7-AC33-8FCC412FD622}" destId="{A378058A-D741-4BD5-A211-DD464CDE066A}" srcOrd="0" destOrd="0" parTransId="{044CAFCD-B258-4809-904A-AE8F8330E303}" sibTransId="{A2309ECF-B1FE-4B03-8956-3C674A90FD4A}"/>
    <dgm:cxn modelId="{56F6C374-A9D9-45E6-914C-4CE68C1A3E93}" type="presOf" srcId="{8694DA2D-265F-46A1-B9C0-3516958CFDC7}" destId="{420A5D8E-5118-4EA5-A59C-C329F76A95CB}" srcOrd="0" destOrd="0" presId="urn:microsoft.com/office/officeart/2005/8/layout/orgChart1"/>
    <dgm:cxn modelId="{B2E57075-ECEC-46E5-9D31-2D78BD885537}" type="presOf" srcId="{A378058A-D741-4BD5-A211-DD464CDE066A}" destId="{A037AA4F-C830-4429-B058-D935738D2954}" srcOrd="0" destOrd="0" presId="urn:microsoft.com/office/officeart/2005/8/layout/orgChart1"/>
    <dgm:cxn modelId="{B2D9A258-EB39-4305-911C-08B01C342405}" type="presOf" srcId="{BF662452-1C81-432D-98C3-400A3E9CCA01}" destId="{765138BF-61AE-4C13-A927-DCC5AC66797E}" srcOrd="1" destOrd="0" presId="urn:microsoft.com/office/officeart/2005/8/layout/orgChart1"/>
    <dgm:cxn modelId="{7F668E59-E9E1-43C1-80F2-D74086405448}" type="presOf" srcId="{B688C663-F2C3-4A5F-B3D1-EB0F722B9A20}" destId="{FDF78DD4-11B6-4EA2-BC1E-7A2A8359F55C}" srcOrd="0" destOrd="0" presId="urn:microsoft.com/office/officeart/2005/8/layout/orgChart1"/>
    <dgm:cxn modelId="{3BD3EF7F-74B7-4CFA-A224-7DEFEE096D31}" type="presOf" srcId="{51885AE8-C165-4880-B4A3-C4E0362F0408}" destId="{D5B03798-9B07-4D0E-A79D-B9E196C70CD6}" srcOrd="1" destOrd="0" presId="urn:microsoft.com/office/officeart/2005/8/layout/orgChart1"/>
    <dgm:cxn modelId="{3021D589-DF5C-4116-9A17-C956DF218912}" srcId="{A378058A-D741-4BD5-A211-DD464CDE066A}" destId="{B688C663-F2C3-4A5F-B3D1-EB0F722B9A20}" srcOrd="0" destOrd="0" parTransId="{8694DA2D-265F-46A1-B9C0-3516958CFDC7}" sibTransId="{FD6F7973-CFA5-40A0-8AAB-8FA58F6C5AF6}"/>
    <dgm:cxn modelId="{A4A81A8E-7607-482F-8797-344AA212B3FE}" type="presOf" srcId="{1CD97DCB-1C94-4706-9B84-E0F29B22D51D}" destId="{9448749F-6944-4F27-B97B-1E81823B5A13}" srcOrd="1" destOrd="0" presId="urn:microsoft.com/office/officeart/2005/8/layout/orgChart1"/>
    <dgm:cxn modelId="{F0B09492-044B-42E2-B3A3-442C0D738B79}" type="presOf" srcId="{50BEC54A-2842-462E-B8EC-B6D742C6CBF1}" destId="{FAC332F1-E4B7-4A32-A56F-A56E9AEAA792}" srcOrd="1" destOrd="0" presId="urn:microsoft.com/office/officeart/2005/8/layout/orgChart1"/>
    <dgm:cxn modelId="{1DF9D295-589A-4A86-B318-FCE79293D6BC}" srcId="{AE9A9948-7D01-45BB-9976-4A89399D3784}" destId="{159FD45C-DA4C-4D8A-AB7A-8BFB4A844AE8}" srcOrd="1" destOrd="0" parTransId="{7D42F167-B5BD-40F7-932F-231F3FEE2CBB}" sibTransId="{C3F264B9-FB50-4C04-A0F3-EF3508810D51}"/>
    <dgm:cxn modelId="{93C51798-CD88-4694-A309-64C2271682B5}" type="presOf" srcId="{6B050FB9-C8A9-4660-BE8F-2C6577883412}" destId="{08EE8CD2-CEAA-4135-89DF-6972FDA35741}" srcOrd="0" destOrd="0" presId="urn:microsoft.com/office/officeart/2005/8/layout/orgChart1"/>
    <dgm:cxn modelId="{BEAFC49C-6C2A-4371-B79E-87EA201E91ED}" type="presOf" srcId="{7D42F167-B5BD-40F7-932F-231F3FEE2CBB}" destId="{E82E8F35-07F4-4AB7-9281-A52E37A9DB48}" srcOrd="0" destOrd="0" presId="urn:microsoft.com/office/officeart/2005/8/layout/orgChart1"/>
    <dgm:cxn modelId="{86BB729D-9E9D-4A27-8588-CA02F80AEFC6}" type="presOf" srcId="{B688C663-F2C3-4A5F-B3D1-EB0F722B9A20}" destId="{1F4A1724-4700-441A-8997-C1608DB8F8B4}" srcOrd="1" destOrd="0" presId="urn:microsoft.com/office/officeart/2005/8/layout/orgChart1"/>
    <dgm:cxn modelId="{C63FEF9F-D5F7-4FFC-AA53-88A305872A1B}" type="presOf" srcId="{B0A11D00-70AE-4027-BDB1-FB7ADE2744E1}" destId="{7A280A0F-7797-44F6-A0C9-BB820F84E82A}" srcOrd="0" destOrd="0" presId="urn:microsoft.com/office/officeart/2005/8/layout/orgChart1"/>
    <dgm:cxn modelId="{9089B1A3-9420-4910-8ABE-8F4C27705AE9}" type="presOf" srcId="{F9F00F8E-08AC-487E-AC03-8C3F5672A78E}" destId="{251F7E50-6847-4779-8F2A-7B9F1121CC74}" srcOrd="0" destOrd="0" presId="urn:microsoft.com/office/officeart/2005/8/layout/orgChart1"/>
    <dgm:cxn modelId="{A0BCCBA3-64C0-4BD0-820C-838CD536EE21}" type="presOf" srcId="{AE9A9948-7D01-45BB-9976-4A89399D3784}" destId="{714DD27B-5728-4798-929D-1A9E2B67439C}" srcOrd="0" destOrd="0" presId="urn:microsoft.com/office/officeart/2005/8/layout/orgChart1"/>
    <dgm:cxn modelId="{2FCB13A6-BB63-42D4-9C0E-123407683BCD}" type="presOf" srcId="{1B691AA9-5117-4CDA-88FC-C3B5EF00B33B}" destId="{C99AF088-4B4E-4C5C-B000-3AA89F5134F2}" srcOrd="0" destOrd="0" presId="urn:microsoft.com/office/officeart/2005/8/layout/orgChart1"/>
    <dgm:cxn modelId="{F7E28CAB-36AF-4E9D-AC88-8A2E49240D22}" type="presOf" srcId="{AEB12565-2C54-44C4-B27E-9CB299A35C5D}" destId="{C0469E87-D660-4DFC-9D50-DFDE39A29AC5}" srcOrd="0" destOrd="0" presId="urn:microsoft.com/office/officeart/2005/8/layout/orgChart1"/>
    <dgm:cxn modelId="{2F8FB5AE-2B6F-46F6-A020-567D5830D159}" type="presOf" srcId="{A378058A-D741-4BD5-A211-DD464CDE066A}" destId="{9BAE776A-2944-481B-B25A-4C1C8D4AF875}" srcOrd="1" destOrd="0" presId="urn:microsoft.com/office/officeart/2005/8/layout/orgChart1"/>
    <dgm:cxn modelId="{9BDA0BAF-BFF3-42B2-B90C-FAEC5C6D704A}" type="presOf" srcId="{7BA67393-C9C5-433E-AD97-BFEFBE3F0624}" destId="{42637A72-E48C-44A5-8E5B-EDADE880B332}" srcOrd="0" destOrd="0" presId="urn:microsoft.com/office/officeart/2005/8/layout/orgChart1"/>
    <dgm:cxn modelId="{3E3EEEB7-8A9D-4BC1-9187-7A7D2119F30E}" type="presOf" srcId="{DDAAE981-77B5-4031-BDB5-67FF02329A68}" destId="{43BC5D09-A18D-4017-9187-3A1313D85AD3}" srcOrd="0" destOrd="0" presId="urn:microsoft.com/office/officeart/2005/8/layout/orgChart1"/>
    <dgm:cxn modelId="{DE6E90B8-E020-423B-949F-25469248A99A}" type="presOf" srcId="{159FD45C-DA4C-4D8A-AB7A-8BFB4A844AE8}" destId="{8DEB7DE6-BA0F-40D3-8881-E61251B711FA}" srcOrd="0" destOrd="0" presId="urn:microsoft.com/office/officeart/2005/8/layout/orgChart1"/>
    <dgm:cxn modelId="{5E17A1B8-F934-44FA-A1A5-653C347D1F9E}" type="presOf" srcId="{B248F782-927B-4E1D-82C3-AF4D2A7F1D5B}" destId="{2498CC44-26AD-47D1-AD2F-E753659AC9A5}" srcOrd="0" destOrd="0" presId="urn:microsoft.com/office/officeart/2005/8/layout/orgChart1"/>
    <dgm:cxn modelId="{0B7AB5B8-B340-4CB0-BF07-FDE4EE0C5520}" srcId="{24897714-1249-479D-B895-52584AAA4BA7}" destId="{BF662452-1C81-432D-98C3-400A3E9CCA01}" srcOrd="0" destOrd="0" parTransId="{B0A11D00-70AE-4027-BDB1-FB7ADE2744E1}" sibTransId="{32F7C50F-7B9C-4DEB-ADD7-556E9F62CCFC}"/>
    <dgm:cxn modelId="{9E5AD1B8-14D1-49A9-880E-39981DB9FF5D}" srcId="{1CD97DCB-1C94-4706-9B84-E0F29B22D51D}" destId="{7D5734A6-F480-41FC-A0E9-8E54841D8A95}" srcOrd="0" destOrd="0" parTransId="{FB9D0AF3-6409-42EF-B9BF-8C08D7F28F20}" sibTransId="{8CEBE26F-78E8-417A-BA37-52D0D60ADB0A}"/>
    <dgm:cxn modelId="{AD2B32B9-3FC1-4770-9AE0-F0762F65D59E}" type="presOf" srcId="{EB80A986-FF64-4856-8266-7477277787DA}" destId="{6DD74DAC-1470-4035-8253-BB6170CD9657}" srcOrd="0" destOrd="0" presId="urn:microsoft.com/office/officeart/2005/8/layout/orgChart1"/>
    <dgm:cxn modelId="{B6E160C1-BA2B-4CB1-A348-B41F8C9B7C66}" srcId="{AEB12565-2C54-44C4-B27E-9CB299A35C5D}" destId="{E570A453-4273-457E-9117-BC8BEBFFBB92}" srcOrd="1" destOrd="0" parTransId="{12F4A22C-5279-4C9C-A66C-2F98A7F614D5}" sibTransId="{CE65F7C9-54A7-4D8A-8E8D-26ECADF111C4}"/>
    <dgm:cxn modelId="{126FCCC4-DEAC-4CF3-9753-9D74AB8EAE59}" type="presOf" srcId="{12F4A22C-5279-4C9C-A66C-2F98A7F614D5}" destId="{7BD85096-5859-4B53-AB56-1834FF1AE9BA}" srcOrd="0" destOrd="0" presId="urn:microsoft.com/office/officeart/2005/8/layout/orgChart1"/>
    <dgm:cxn modelId="{271CF0C7-83CC-45A5-9962-4786BF00BC5A}" type="presOf" srcId="{1E033E11-0430-4C9C-8EDF-B493D77D971C}" destId="{2D4311A8-95E1-4A08-9D86-3F1ECC070D37}" srcOrd="0" destOrd="0" presId="urn:microsoft.com/office/officeart/2005/8/layout/orgChart1"/>
    <dgm:cxn modelId="{FE95AECA-7948-49A0-AC57-322A226C3601}" type="presOf" srcId="{E570A453-4273-457E-9117-BC8BEBFFBB92}" destId="{6DCB2152-486C-49AC-B367-7FE8150BACF4}" srcOrd="0" destOrd="0" presId="urn:microsoft.com/office/officeart/2005/8/layout/orgChart1"/>
    <dgm:cxn modelId="{0A084BD0-4DE7-48FC-B5B9-BBE632856CA4}" srcId="{E3A559CC-5651-4D15-9D21-94F231565F60}" destId="{50BEC54A-2842-462E-B8EC-B6D742C6CBF1}" srcOrd="0" destOrd="0" parTransId="{6B050FB9-C8A9-4660-BE8F-2C6577883412}" sibTransId="{E5CC18F6-CC8F-4D96-81CD-B522522C0232}"/>
    <dgm:cxn modelId="{492972D4-9B54-48CA-BF96-904FA9FA1C03}" type="presOf" srcId="{A907ED36-99B9-44FF-82D2-3FCE5D1E1064}" destId="{93972AC3-17FA-44A0-B971-670BC07F149C}" srcOrd="0" destOrd="0" presId="urn:microsoft.com/office/officeart/2005/8/layout/orgChart1"/>
    <dgm:cxn modelId="{067948DA-2668-42DA-BB00-5A5D5AD08117}" type="presOf" srcId="{1CD97DCB-1C94-4706-9B84-E0F29B22D51D}" destId="{C3307A6B-61A0-4ACF-A820-3552C768029F}" srcOrd="0" destOrd="0" presId="urn:microsoft.com/office/officeart/2005/8/layout/orgChart1"/>
    <dgm:cxn modelId="{2B1371DB-EAC1-444C-97F1-54A19AB8EC24}" srcId="{A2642D5B-F8BD-45F7-AC33-8FCC412FD622}" destId="{AEB12565-2C54-44C4-B27E-9CB299A35C5D}" srcOrd="3" destOrd="0" parTransId="{96D01AD3-0B20-4DAD-B5D3-6B38BA15D505}" sibTransId="{156930EC-D0F4-4362-9A2C-054B2F4221E2}"/>
    <dgm:cxn modelId="{C0FC68E6-D5C0-4B68-B9DE-2FC4FB18758D}" type="presOf" srcId="{51EEC82D-CD1F-44E3-810C-2D237DC4EF94}" destId="{17AB2F04-2E6F-4C8B-8911-0F0D56C61ED5}" srcOrd="1" destOrd="0" presId="urn:microsoft.com/office/officeart/2005/8/layout/orgChart1"/>
    <dgm:cxn modelId="{0F98E9E8-9D32-48D4-955E-16D2658A2CE3}" srcId="{A378058A-D741-4BD5-A211-DD464CDE066A}" destId="{A907ED36-99B9-44FF-82D2-3FCE5D1E1064}" srcOrd="1" destOrd="0" parTransId="{F9F00F8E-08AC-487E-AC03-8C3F5672A78E}" sibTransId="{982719B5-82C0-42BA-B0E4-529DE352435D}"/>
    <dgm:cxn modelId="{AD07DCE9-07AF-4F81-8457-EDDC9E90E227}" type="presOf" srcId="{044CAFCD-B258-4809-904A-AE8F8330E303}" destId="{4431580B-65A7-42C9-83CE-2B5CEA8D2661}" srcOrd="0" destOrd="0" presId="urn:microsoft.com/office/officeart/2005/8/layout/orgChart1"/>
    <dgm:cxn modelId="{FE3091EB-117D-4C02-95DC-A335A9C7D314}" type="presOf" srcId="{FBEAD98E-D075-46F4-A2AD-35BFD0A0786A}" destId="{1D752AFF-402D-4D72-9E2A-D3EEC60E8F61}" srcOrd="0" destOrd="0" presId="urn:microsoft.com/office/officeart/2005/8/layout/orgChart1"/>
    <dgm:cxn modelId="{CDD2DAEB-D713-4B1B-A8E2-BD1709485D33}" type="presOf" srcId="{166B6DF5-7271-403F-AB5F-AA4F51A1148F}" destId="{B24E3911-0D13-4B27-AF04-CCAA256F9B3A}" srcOrd="0" destOrd="0" presId="urn:microsoft.com/office/officeart/2005/8/layout/orgChart1"/>
    <dgm:cxn modelId="{A7BA76EC-DD71-4302-AF40-B4F3E29D9F35}" srcId="{A2642D5B-F8BD-45F7-AC33-8FCC412FD622}" destId="{24897714-1249-479D-B895-52584AAA4BA7}" srcOrd="1" destOrd="0" parTransId="{5F78BF10-BB8D-4A4E-BE74-B34891504936}" sibTransId="{CCE84F97-5109-4684-87DB-19FACE8A8242}"/>
    <dgm:cxn modelId="{FD0F98ED-9846-44C0-8E22-9C7CA212B9ED}" type="presOf" srcId="{E3A559CC-5651-4D15-9D21-94F231565F60}" destId="{410C93F6-9C38-4E85-AFA4-A7BC08D691D8}" srcOrd="0" destOrd="0" presId="urn:microsoft.com/office/officeart/2005/8/layout/orgChart1"/>
    <dgm:cxn modelId="{0D3749EE-2AB9-4EB4-BD5A-5EF4CA74A61D}" type="presOf" srcId="{7D5734A6-F480-41FC-A0E9-8E54841D8A95}" destId="{328FE0CB-18B4-490D-A310-CA2BD5C6A677}" srcOrd="1" destOrd="0" presId="urn:microsoft.com/office/officeart/2005/8/layout/orgChart1"/>
    <dgm:cxn modelId="{7D4C1AF3-1708-4817-BE34-69FD4DDDA44F}" type="presOf" srcId="{BB513C4A-876E-48D4-87B5-6DB72CF941A4}" destId="{D1B5A1E4-C8E9-4BA1-AF4E-8220DBA223B3}" srcOrd="0" destOrd="0" presId="urn:microsoft.com/office/officeart/2005/8/layout/orgChart1"/>
    <dgm:cxn modelId="{536250F3-075B-43DF-8A5D-CEF398C2D0A4}" type="presOf" srcId="{7B144DFD-1916-480F-A6B4-4E23ED3D86D6}" destId="{2803D2D6-5986-4149-B332-C98801EF34CD}" srcOrd="0" destOrd="0" presId="urn:microsoft.com/office/officeart/2005/8/layout/orgChart1"/>
    <dgm:cxn modelId="{F1FBAEF4-69B2-4111-9636-228EFE5D9C44}" type="presOf" srcId="{FB9D0AF3-6409-42EF-B9BF-8C08D7F28F20}" destId="{58B8E100-99A1-4C47-ADFB-E185A6EA205D}" srcOrd="0" destOrd="0" presId="urn:microsoft.com/office/officeart/2005/8/layout/orgChart1"/>
    <dgm:cxn modelId="{5FE82CF8-85E6-44A6-989E-5E03C45B520A}" type="presOf" srcId="{159FD45C-DA4C-4D8A-AB7A-8BFB4A844AE8}" destId="{69DFAA21-D3C2-42D3-B50E-953EBC8D6109}" srcOrd="1" destOrd="0" presId="urn:microsoft.com/office/officeart/2005/8/layout/orgChart1"/>
    <dgm:cxn modelId="{097DC7FA-1C09-47D2-AA2F-A06EDE6DA126}" srcId="{A2642D5B-F8BD-45F7-AC33-8FCC412FD622}" destId="{1CD97DCB-1C94-4706-9B84-E0F29B22D51D}" srcOrd="5" destOrd="0" parTransId="{EB80A986-FF64-4856-8266-7477277787DA}" sibTransId="{0CF599F5-DCB2-4B80-9C95-4288EA5C58C4}"/>
    <dgm:cxn modelId="{E9ED4EFB-9129-49C1-A22E-26B5CC24A34B}" type="presOf" srcId="{AEB12565-2C54-44C4-B27E-9CB299A35C5D}" destId="{79CC1FA4-3B20-4F6A-BDA2-D32D19A9A2BA}" srcOrd="1" destOrd="0" presId="urn:microsoft.com/office/officeart/2005/8/layout/orgChart1"/>
    <dgm:cxn modelId="{F47BC8FD-D296-492C-8167-092C151D70F4}" type="presOf" srcId="{1E033E11-0430-4C9C-8EDF-B493D77D971C}" destId="{3BECF2F1-079C-45E6-A94E-373A07E03AC6}" srcOrd="1" destOrd="0" presId="urn:microsoft.com/office/officeart/2005/8/layout/orgChart1"/>
    <dgm:cxn modelId="{8C9FC2FE-3300-4761-87D8-C4606A3451BB}" type="presOf" srcId="{A2642D5B-F8BD-45F7-AC33-8FCC412FD622}" destId="{E2152B8D-AAAC-41D5-9641-8CF20D3BABB0}" srcOrd="1" destOrd="0" presId="urn:microsoft.com/office/officeart/2005/8/layout/orgChart1"/>
    <dgm:cxn modelId="{62F6C6FF-2317-4B02-A08D-AFB2AD6B901B}" type="presOf" srcId="{51885AE8-C165-4880-B4A3-C4E0362F0408}" destId="{118ED0EB-678A-4328-BEDB-EEB822802B97}" srcOrd="0" destOrd="0" presId="urn:microsoft.com/office/officeart/2005/8/layout/orgChart1"/>
    <dgm:cxn modelId="{181C1ADA-A9BD-4B25-8926-12971A88CFC2}" type="presParOf" srcId="{1D752AFF-402D-4D72-9E2A-D3EEC60E8F61}" destId="{3CD6568A-0F39-4A09-92AF-6D00CEF07414}" srcOrd="0" destOrd="0" presId="urn:microsoft.com/office/officeart/2005/8/layout/orgChart1"/>
    <dgm:cxn modelId="{90251FF1-3E4C-4459-BB8A-55B522948DD0}" type="presParOf" srcId="{3CD6568A-0F39-4A09-92AF-6D00CEF07414}" destId="{A7D3E74C-26C5-4679-8E58-C6B7CE033DC4}" srcOrd="0" destOrd="0" presId="urn:microsoft.com/office/officeart/2005/8/layout/orgChart1"/>
    <dgm:cxn modelId="{703BDA7D-E3B8-4DF0-BEDE-95682C7495C7}" type="presParOf" srcId="{A7D3E74C-26C5-4679-8E58-C6B7CE033DC4}" destId="{7048037A-AE34-40EB-9F03-1085856F93E8}" srcOrd="0" destOrd="0" presId="urn:microsoft.com/office/officeart/2005/8/layout/orgChart1"/>
    <dgm:cxn modelId="{E2647B57-2263-4DEE-BFB6-2887848C41BD}" type="presParOf" srcId="{A7D3E74C-26C5-4679-8E58-C6B7CE033DC4}" destId="{E2152B8D-AAAC-41D5-9641-8CF20D3BABB0}" srcOrd="1" destOrd="0" presId="urn:microsoft.com/office/officeart/2005/8/layout/orgChart1"/>
    <dgm:cxn modelId="{A85E4C29-75ED-4203-BDF1-7B8BC5E02657}" type="presParOf" srcId="{3CD6568A-0F39-4A09-92AF-6D00CEF07414}" destId="{680A3577-5C44-4B88-BF43-607E864BE089}" srcOrd="1" destOrd="0" presId="urn:microsoft.com/office/officeart/2005/8/layout/orgChart1"/>
    <dgm:cxn modelId="{E0347D12-6690-4762-A61E-B5B468DCC4F5}" type="presParOf" srcId="{680A3577-5C44-4B88-BF43-607E864BE089}" destId="{4431580B-65A7-42C9-83CE-2B5CEA8D2661}" srcOrd="0" destOrd="0" presId="urn:microsoft.com/office/officeart/2005/8/layout/orgChart1"/>
    <dgm:cxn modelId="{41E01B67-1CBB-4D93-A632-567FC018771C}" type="presParOf" srcId="{680A3577-5C44-4B88-BF43-607E864BE089}" destId="{FF363F1D-E6B1-4156-9B82-DA4A85C6167A}" srcOrd="1" destOrd="0" presId="urn:microsoft.com/office/officeart/2005/8/layout/orgChart1"/>
    <dgm:cxn modelId="{CED89DC3-3ED5-4707-ABFD-1A52EF92CCAF}" type="presParOf" srcId="{FF363F1D-E6B1-4156-9B82-DA4A85C6167A}" destId="{9DCE17C7-C871-4120-ADC2-44F8C4216124}" srcOrd="0" destOrd="0" presId="urn:microsoft.com/office/officeart/2005/8/layout/orgChart1"/>
    <dgm:cxn modelId="{8950F837-71EA-4112-8E83-F69C5A75C0C4}" type="presParOf" srcId="{9DCE17C7-C871-4120-ADC2-44F8C4216124}" destId="{A037AA4F-C830-4429-B058-D935738D2954}" srcOrd="0" destOrd="0" presId="urn:microsoft.com/office/officeart/2005/8/layout/orgChart1"/>
    <dgm:cxn modelId="{E41058F0-9630-4204-A038-71465E4CA678}" type="presParOf" srcId="{9DCE17C7-C871-4120-ADC2-44F8C4216124}" destId="{9BAE776A-2944-481B-B25A-4C1C8D4AF875}" srcOrd="1" destOrd="0" presId="urn:microsoft.com/office/officeart/2005/8/layout/orgChart1"/>
    <dgm:cxn modelId="{F6FFBBB9-C91B-42BC-9C9F-C5CD02F9D006}" type="presParOf" srcId="{FF363F1D-E6B1-4156-9B82-DA4A85C6167A}" destId="{CEB6B3F7-C258-4F5B-B66D-C7DF98C89E1F}" srcOrd="1" destOrd="0" presId="urn:microsoft.com/office/officeart/2005/8/layout/orgChart1"/>
    <dgm:cxn modelId="{38229A58-188B-4951-A297-96B1F5B59ACE}" type="presParOf" srcId="{CEB6B3F7-C258-4F5B-B66D-C7DF98C89E1F}" destId="{420A5D8E-5118-4EA5-A59C-C329F76A95CB}" srcOrd="0" destOrd="0" presId="urn:microsoft.com/office/officeart/2005/8/layout/orgChart1"/>
    <dgm:cxn modelId="{245730F3-CDB0-4CD6-AF3A-2C80BDC62612}" type="presParOf" srcId="{CEB6B3F7-C258-4F5B-B66D-C7DF98C89E1F}" destId="{BFF644DC-DBDC-4B98-B203-93DF1E0DDB73}" srcOrd="1" destOrd="0" presId="urn:microsoft.com/office/officeart/2005/8/layout/orgChart1"/>
    <dgm:cxn modelId="{639B2804-23F1-4599-A275-0321ED40CF61}" type="presParOf" srcId="{BFF644DC-DBDC-4B98-B203-93DF1E0DDB73}" destId="{7BBE12CD-F840-4D09-9547-3A386D923DC8}" srcOrd="0" destOrd="0" presId="urn:microsoft.com/office/officeart/2005/8/layout/orgChart1"/>
    <dgm:cxn modelId="{AA9FB37E-F0B6-4824-A704-0E6E218BC341}" type="presParOf" srcId="{7BBE12CD-F840-4D09-9547-3A386D923DC8}" destId="{FDF78DD4-11B6-4EA2-BC1E-7A2A8359F55C}" srcOrd="0" destOrd="0" presId="urn:microsoft.com/office/officeart/2005/8/layout/orgChart1"/>
    <dgm:cxn modelId="{50629880-88BA-49F7-9407-29FDBF41FA02}" type="presParOf" srcId="{7BBE12CD-F840-4D09-9547-3A386D923DC8}" destId="{1F4A1724-4700-441A-8997-C1608DB8F8B4}" srcOrd="1" destOrd="0" presId="urn:microsoft.com/office/officeart/2005/8/layout/orgChart1"/>
    <dgm:cxn modelId="{13BEC11C-250C-4CA6-9E5A-E3694A0F3D3C}" type="presParOf" srcId="{BFF644DC-DBDC-4B98-B203-93DF1E0DDB73}" destId="{268D3EF8-92A8-4756-9B44-4CEFCE493B69}" srcOrd="1" destOrd="0" presId="urn:microsoft.com/office/officeart/2005/8/layout/orgChart1"/>
    <dgm:cxn modelId="{CCF2554B-F29A-4FF5-B752-8484EDC4C042}" type="presParOf" srcId="{BFF644DC-DBDC-4B98-B203-93DF1E0DDB73}" destId="{8A1C08BE-DBDE-43A2-8347-1A24D7C1843D}" srcOrd="2" destOrd="0" presId="urn:microsoft.com/office/officeart/2005/8/layout/orgChart1"/>
    <dgm:cxn modelId="{6DBB6328-B62A-4DFE-A219-DE1AE3702386}" type="presParOf" srcId="{CEB6B3F7-C258-4F5B-B66D-C7DF98C89E1F}" destId="{251F7E50-6847-4779-8F2A-7B9F1121CC74}" srcOrd="2" destOrd="0" presId="urn:microsoft.com/office/officeart/2005/8/layout/orgChart1"/>
    <dgm:cxn modelId="{18B69CC7-7A50-4B78-BD97-AE6E89AD7C25}" type="presParOf" srcId="{CEB6B3F7-C258-4F5B-B66D-C7DF98C89E1F}" destId="{20A0ACBD-9148-43D6-853F-668A896176CC}" srcOrd="3" destOrd="0" presId="urn:microsoft.com/office/officeart/2005/8/layout/orgChart1"/>
    <dgm:cxn modelId="{608A8523-E195-48AC-8FBA-676E5F5BAB25}" type="presParOf" srcId="{20A0ACBD-9148-43D6-853F-668A896176CC}" destId="{ED25655C-9B35-4007-B9E7-A44988035EC1}" srcOrd="0" destOrd="0" presId="urn:microsoft.com/office/officeart/2005/8/layout/orgChart1"/>
    <dgm:cxn modelId="{C3980DCC-66C0-4300-9E98-7027DC6E5AF4}" type="presParOf" srcId="{ED25655C-9B35-4007-B9E7-A44988035EC1}" destId="{93972AC3-17FA-44A0-B971-670BC07F149C}" srcOrd="0" destOrd="0" presId="urn:microsoft.com/office/officeart/2005/8/layout/orgChart1"/>
    <dgm:cxn modelId="{BE7E61BF-082B-4E42-AFC9-6AE28C7F8BFC}" type="presParOf" srcId="{ED25655C-9B35-4007-B9E7-A44988035EC1}" destId="{5B8A3898-9BD9-4595-AE8C-9D453D3D12AF}" srcOrd="1" destOrd="0" presId="urn:microsoft.com/office/officeart/2005/8/layout/orgChart1"/>
    <dgm:cxn modelId="{C9612F91-8A8E-4E16-A75E-864291889FE3}" type="presParOf" srcId="{20A0ACBD-9148-43D6-853F-668A896176CC}" destId="{371F7D61-CEBF-4723-8D73-508D57F509FA}" srcOrd="1" destOrd="0" presId="urn:microsoft.com/office/officeart/2005/8/layout/orgChart1"/>
    <dgm:cxn modelId="{4209F785-6AC8-44C6-9E43-E4C8D1A547C0}" type="presParOf" srcId="{20A0ACBD-9148-43D6-853F-668A896176CC}" destId="{951112BB-A3C5-4F77-B097-5B5C79E2B014}" srcOrd="2" destOrd="0" presId="urn:microsoft.com/office/officeart/2005/8/layout/orgChart1"/>
    <dgm:cxn modelId="{78FDEAB8-7411-4B73-AE4B-C9692110CB2D}" type="presParOf" srcId="{CEB6B3F7-C258-4F5B-B66D-C7DF98C89E1F}" destId="{43BC5D09-A18D-4017-9187-3A1313D85AD3}" srcOrd="4" destOrd="0" presId="urn:microsoft.com/office/officeart/2005/8/layout/orgChart1"/>
    <dgm:cxn modelId="{72B2A8C8-696B-433D-9DF5-7B9219209606}" type="presParOf" srcId="{CEB6B3F7-C258-4F5B-B66D-C7DF98C89E1F}" destId="{4F4D5CCB-89C0-4437-8AFF-E588422469BD}" srcOrd="5" destOrd="0" presId="urn:microsoft.com/office/officeart/2005/8/layout/orgChart1"/>
    <dgm:cxn modelId="{90BB6AD7-AFAE-4881-8A17-780F6736797A}" type="presParOf" srcId="{4F4D5CCB-89C0-4437-8AFF-E588422469BD}" destId="{BC9F0A6C-DEBA-4F51-9CF3-43164726397B}" srcOrd="0" destOrd="0" presId="urn:microsoft.com/office/officeart/2005/8/layout/orgChart1"/>
    <dgm:cxn modelId="{E4387545-37EF-4115-ADF0-3A6D1509F7F0}" type="presParOf" srcId="{BC9F0A6C-DEBA-4F51-9CF3-43164726397B}" destId="{118ED0EB-678A-4328-BEDB-EEB822802B97}" srcOrd="0" destOrd="0" presId="urn:microsoft.com/office/officeart/2005/8/layout/orgChart1"/>
    <dgm:cxn modelId="{A19FF23D-5D2D-40A0-AC2B-ED899DAF0B77}" type="presParOf" srcId="{BC9F0A6C-DEBA-4F51-9CF3-43164726397B}" destId="{D5B03798-9B07-4D0E-A79D-B9E196C70CD6}" srcOrd="1" destOrd="0" presId="urn:microsoft.com/office/officeart/2005/8/layout/orgChart1"/>
    <dgm:cxn modelId="{89521C58-9CF7-4DA2-AD59-A4200719AC8C}" type="presParOf" srcId="{4F4D5CCB-89C0-4437-8AFF-E588422469BD}" destId="{64C31B16-7DDF-40E5-BA09-7E31B1E81122}" srcOrd="1" destOrd="0" presId="urn:microsoft.com/office/officeart/2005/8/layout/orgChart1"/>
    <dgm:cxn modelId="{D949747F-6DFA-4159-A4C8-F13764600252}" type="presParOf" srcId="{4F4D5CCB-89C0-4437-8AFF-E588422469BD}" destId="{14D535EE-5AF1-4802-A656-27FC0DFE5653}" srcOrd="2" destOrd="0" presId="urn:microsoft.com/office/officeart/2005/8/layout/orgChart1"/>
    <dgm:cxn modelId="{8D88284C-0F0B-4809-8483-D2494E0A4658}" type="presParOf" srcId="{FF363F1D-E6B1-4156-9B82-DA4A85C6167A}" destId="{1FB9EBCF-5457-4D1D-84E9-E2C52FA72281}" srcOrd="2" destOrd="0" presId="urn:microsoft.com/office/officeart/2005/8/layout/orgChart1"/>
    <dgm:cxn modelId="{664B8D94-B5A9-4744-9072-6486C6878FEE}" type="presParOf" srcId="{680A3577-5C44-4B88-BF43-607E864BE089}" destId="{E1AE2044-1B01-4C64-AA56-C9C8E10953BD}" srcOrd="2" destOrd="0" presId="urn:microsoft.com/office/officeart/2005/8/layout/orgChart1"/>
    <dgm:cxn modelId="{E98918F1-C8FE-43A8-AF07-6CE0B84F036A}" type="presParOf" srcId="{680A3577-5C44-4B88-BF43-607E864BE089}" destId="{3489858E-A97F-4D24-8143-7D5EFCFFEC9B}" srcOrd="3" destOrd="0" presId="urn:microsoft.com/office/officeart/2005/8/layout/orgChart1"/>
    <dgm:cxn modelId="{0FA4DAAB-C042-4E8E-921D-1F4123B20B16}" type="presParOf" srcId="{3489858E-A97F-4D24-8143-7D5EFCFFEC9B}" destId="{EA451B3C-E8A8-4B38-9EDB-E6DA2B89EA83}" srcOrd="0" destOrd="0" presId="urn:microsoft.com/office/officeart/2005/8/layout/orgChart1"/>
    <dgm:cxn modelId="{8E083975-E526-4D45-929A-0514F7A2BE23}" type="presParOf" srcId="{EA451B3C-E8A8-4B38-9EDB-E6DA2B89EA83}" destId="{1107635E-622B-457D-9D0A-9655C9AF4859}" srcOrd="0" destOrd="0" presId="urn:microsoft.com/office/officeart/2005/8/layout/orgChart1"/>
    <dgm:cxn modelId="{9EBF2126-1424-4B40-890A-C203D5393FB9}" type="presParOf" srcId="{EA451B3C-E8A8-4B38-9EDB-E6DA2B89EA83}" destId="{BDC20B20-DCA5-4698-8E2A-6203607CD861}" srcOrd="1" destOrd="0" presId="urn:microsoft.com/office/officeart/2005/8/layout/orgChart1"/>
    <dgm:cxn modelId="{1DC388FD-288B-4FE8-9F4E-45BA09D8AA8E}" type="presParOf" srcId="{3489858E-A97F-4D24-8143-7D5EFCFFEC9B}" destId="{232F5965-F7B7-40E3-8256-9B1499D639D5}" srcOrd="1" destOrd="0" presId="urn:microsoft.com/office/officeart/2005/8/layout/orgChart1"/>
    <dgm:cxn modelId="{B505DC4F-4AE7-4EA8-AFF3-91A3DF51D959}" type="presParOf" srcId="{232F5965-F7B7-40E3-8256-9B1499D639D5}" destId="{7A280A0F-7797-44F6-A0C9-BB820F84E82A}" srcOrd="0" destOrd="0" presId="urn:microsoft.com/office/officeart/2005/8/layout/orgChart1"/>
    <dgm:cxn modelId="{5193E86A-9637-43CA-A9E1-45EE64B522CA}" type="presParOf" srcId="{232F5965-F7B7-40E3-8256-9B1499D639D5}" destId="{166652F6-F22E-4B2D-9E8E-8F2BA3BE4E78}" srcOrd="1" destOrd="0" presId="urn:microsoft.com/office/officeart/2005/8/layout/orgChart1"/>
    <dgm:cxn modelId="{8847EB92-4817-4CDF-B8E7-4EA635D8788E}" type="presParOf" srcId="{166652F6-F22E-4B2D-9E8E-8F2BA3BE4E78}" destId="{897BD030-AF39-46E2-98D1-861031D56BBD}" srcOrd="0" destOrd="0" presId="urn:microsoft.com/office/officeart/2005/8/layout/orgChart1"/>
    <dgm:cxn modelId="{70DEE976-6295-4842-91A5-0C78EFBEBA0B}" type="presParOf" srcId="{897BD030-AF39-46E2-98D1-861031D56BBD}" destId="{1F2E6294-517E-4DD4-8CD4-B4D8A77ADB6F}" srcOrd="0" destOrd="0" presId="urn:microsoft.com/office/officeart/2005/8/layout/orgChart1"/>
    <dgm:cxn modelId="{8CD1A84B-78D3-426A-B3BD-E76378C91BD8}" type="presParOf" srcId="{897BD030-AF39-46E2-98D1-861031D56BBD}" destId="{765138BF-61AE-4C13-A927-DCC5AC66797E}" srcOrd="1" destOrd="0" presId="urn:microsoft.com/office/officeart/2005/8/layout/orgChart1"/>
    <dgm:cxn modelId="{AA98DB5D-ABF5-463E-8DEC-217915818560}" type="presParOf" srcId="{166652F6-F22E-4B2D-9E8E-8F2BA3BE4E78}" destId="{E261A097-A9F0-4DD7-81FC-1ED023D47E43}" srcOrd="1" destOrd="0" presId="urn:microsoft.com/office/officeart/2005/8/layout/orgChart1"/>
    <dgm:cxn modelId="{E52CF19C-5D7F-4AF2-97CE-A36F4BA95F17}" type="presParOf" srcId="{166652F6-F22E-4B2D-9E8E-8F2BA3BE4E78}" destId="{C1F3CEDA-CAFF-4711-B4DE-5D50BBEFB6FA}" srcOrd="2" destOrd="0" presId="urn:microsoft.com/office/officeart/2005/8/layout/orgChart1"/>
    <dgm:cxn modelId="{BCA1F62F-957B-4A6D-BC97-462E733511E1}" type="presParOf" srcId="{232F5965-F7B7-40E3-8256-9B1499D639D5}" destId="{D1B5A1E4-C8E9-4BA1-AF4E-8220DBA223B3}" srcOrd="2" destOrd="0" presId="urn:microsoft.com/office/officeart/2005/8/layout/orgChart1"/>
    <dgm:cxn modelId="{A865906F-49F3-4E13-B081-33294F718A08}" type="presParOf" srcId="{232F5965-F7B7-40E3-8256-9B1499D639D5}" destId="{DFFE8124-71E0-4420-A936-E8D579A7A045}" srcOrd="3" destOrd="0" presId="urn:microsoft.com/office/officeart/2005/8/layout/orgChart1"/>
    <dgm:cxn modelId="{CB82E85F-3048-4F8C-A766-30CE848C3D20}" type="presParOf" srcId="{DFFE8124-71E0-4420-A936-E8D579A7A045}" destId="{FB1D59D3-E5D6-4B96-BFD0-1E8E044837C6}" srcOrd="0" destOrd="0" presId="urn:microsoft.com/office/officeart/2005/8/layout/orgChart1"/>
    <dgm:cxn modelId="{EBAB8C74-8E50-4567-863F-1A7156673AEE}" type="presParOf" srcId="{FB1D59D3-E5D6-4B96-BFD0-1E8E044837C6}" destId="{2D4311A8-95E1-4A08-9D86-3F1ECC070D37}" srcOrd="0" destOrd="0" presId="urn:microsoft.com/office/officeart/2005/8/layout/orgChart1"/>
    <dgm:cxn modelId="{B8F59BCC-BFC9-4F19-B6D1-B878CC7E66C5}" type="presParOf" srcId="{FB1D59D3-E5D6-4B96-BFD0-1E8E044837C6}" destId="{3BECF2F1-079C-45E6-A94E-373A07E03AC6}" srcOrd="1" destOrd="0" presId="urn:microsoft.com/office/officeart/2005/8/layout/orgChart1"/>
    <dgm:cxn modelId="{BE839F48-93DA-44DC-AD1D-3529CFC93E16}" type="presParOf" srcId="{DFFE8124-71E0-4420-A936-E8D579A7A045}" destId="{081DA0F0-50D7-4132-938E-28525695F1CA}" srcOrd="1" destOrd="0" presId="urn:microsoft.com/office/officeart/2005/8/layout/orgChart1"/>
    <dgm:cxn modelId="{2BE7EE8D-4773-4DDB-A953-3B595D7B0F9B}" type="presParOf" srcId="{DFFE8124-71E0-4420-A936-E8D579A7A045}" destId="{989100EF-05CC-49BA-8596-14017A553BCC}" srcOrd="2" destOrd="0" presId="urn:microsoft.com/office/officeart/2005/8/layout/orgChart1"/>
    <dgm:cxn modelId="{4F0D466B-69E4-4277-B635-E9DFB00B2F97}" type="presParOf" srcId="{3489858E-A97F-4D24-8143-7D5EFCFFEC9B}" destId="{61926995-0008-44A0-912A-E7DD67EEDED2}" srcOrd="2" destOrd="0" presId="urn:microsoft.com/office/officeart/2005/8/layout/orgChart1"/>
    <dgm:cxn modelId="{6793700D-9553-48E7-B1A2-B5AB1A5498A1}" type="presParOf" srcId="{680A3577-5C44-4B88-BF43-607E864BE089}" destId="{B24E3911-0D13-4B27-AF04-CCAA256F9B3A}" srcOrd="4" destOrd="0" presId="urn:microsoft.com/office/officeart/2005/8/layout/orgChart1"/>
    <dgm:cxn modelId="{338FD504-85F2-4424-A341-C2FAE4B5FB46}" type="presParOf" srcId="{680A3577-5C44-4B88-BF43-607E864BE089}" destId="{05CEBEB5-D6BC-4B70-81DE-39C386F6CACF}" srcOrd="5" destOrd="0" presId="urn:microsoft.com/office/officeart/2005/8/layout/orgChart1"/>
    <dgm:cxn modelId="{774FC640-E25C-4DE2-916D-DB0B6A16A3F8}" type="presParOf" srcId="{05CEBEB5-D6BC-4B70-81DE-39C386F6CACF}" destId="{797CF9D9-A0DA-4B93-9A0D-7D3AD01A13C9}" srcOrd="0" destOrd="0" presId="urn:microsoft.com/office/officeart/2005/8/layout/orgChart1"/>
    <dgm:cxn modelId="{65743A29-A81E-41E0-B9AD-E0805A2B1DA2}" type="presParOf" srcId="{797CF9D9-A0DA-4B93-9A0D-7D3AD01A13C9}" destId="{714DD27B-5728-4798-929D-1A9E2B67439C}" srcOrd="0" destOrd="0" presId="urn:microsoft.com/office/officeart/2005/8/layout/orgChart1"/>
    <dgm:cxn modelId="{7681FCB2-13F9-47BE-97FE-1E4D79C07C65}" type="presParOf" srcId="{797CF9D9-A0DA-4B93-9A0D-7D3AD01A13C9}" destId="{DA7C19F0-7B62-4595-8AB9-734696505472}" srcOrd="1" destOrd="0" presId="urn:microsoft.com/office/officeart/2005/8/layout/orgChart1"/>
    <dgm:cxn modelId="{B862F6E2-95C3-4767-83DC-249798691BE4}" type="presParOf" srcId="{05CEBEB5-D6BC-4B70-81DE-39C386F6CACF}" destId="{C78AEF25-3974-4664-B508-5B9C47785AB0}" srcOrd="1" destOrd="0" presId="urn:microsoft.com/office/officeart/2005/8/layout/orgChart1"/>
    <dgm:cxn modelId="{3A6CFB17-F872-404C-8541-E51E7DEF6FBC}" type="presParOf" srcId="{C78AEF25-3974-4664-B508-5B9C47785AB0}" destId="{2498CC44-26AD-47D1-AD2F-E753659AC9A5}" srcOrd="0" destOrd="0" presId="urn:microsoft.com/office/officeart/2005/8/layout/orgChart1"/>
    <dgm:cxn modelId="{52A961D0-4FAB-430B-9987-2FAF04BA66A6}" type="presParOf" srcId="{C78AEF25-3974-4664-B508-5B9C47785AB0}" destId="{87B1EF90-6E1E-4F35-AC84-831E994C35CD}" srcOrd="1" destOrd="0" presId="urn:microsoft.com/office/officeart/2005/8/layout/orgChart1"/>
    <dgm:cxn modelId="{A3363047-9E26-45B4-AFDB-62F7E0F7D797}" type="presParOf" srcId="{87B1EF90-6E1E-4F35-AC84-831E994C35CD}" destId="{5385BF55-6120-4A86-AF38-39A40ECB11F0}" srcOrd="0" destOrd="0" presId="urn:microsoft.com/office/officeart/2005/8/layout/orgChart1"/>
    <dgm:cxn modelId="{E7CB4257-E6A7-4C34-806B-C4F192EA3903}" type="presParOf" srcId="{5385BF55-6120-4A86-AF38-39A40ECB11F0}" destId="{91E2F6D2-A3A5-4FBD-8BD5-E20E10CF1836}" srcOrd="0" destOrd="0" presId="urn:microsoft.com/office/officeart/2005/8/layout/orgChart1"/>
    <dgm:cxn modelId="{248464E6-4E80-4BDD-AAA6-8AE5ADB46D3A}" type="presParOf" srcId="{5385BF55-6120-4A86-AF38-39A40ECB11F0}" destId="{E0B35161-547F-4B37-B865-C708063DB37F}" srcOrd="1" destOrd="0" presId="urn:microsoft.com/office/officeart/2005/8/layout/orgChart1"/>
    <dgm:cxn modelId="{18F31C9B-DF00-403F-B8F2-F754B5E9AE6B}" type="presParOf" srcId="{87B1EF90-6E1E-4F35-AC84-831E994C35CD}" destId="{A224AEFD-AB0C-464F-B4F5-5218AE30DCC8}" srcOrd="1" destOrd="0" presId="urn:microsoft.com/office/officeart/2005/8/layout/orgChart1"/>
    <dgm:cxn modelId="{05C58791-CD49-4F7F-BAA7-81E5349922C9}" type="presParOf" srcId="{87B1EF90-6E1E-4F35-AC84-831E994C35CD}" destId="{2228CE98-9C09-4ADF-A965-ADF011442DF2}" srcOrd="2" destOrd="0" presId="urn:microsoft.com/office/officeart/2005/8/layout/orgChart1"/>
    <dgm:cxn modelId="{29C12EF1-0CF7-4A15-BB10-4DC3A3D367BC}" type="presParOf" srcId="{C78AEF25-3974-4664-B508-5B9C47785AB0}" destId="{E82E8F35-07F4-4AB7-9281-A52E37A9DB48}" srcOrd="2" destOrd="0" presId="urn:microsoft.com/office/officeart/2005/8/layout/orgChart1"/>
    <dgm:cxn modelId="{A8990F91-795F-4A8D-BC17-FCC28A4F7426}" type="presParOf" srcId="{C78AEF25-3974-4664-B508-5B9C47785AB0}" destId="{B9AD2D7C-0838-46C0-BFA2-4FFD58CC4A64}" srcOrd="3" destOrd="0" presId="urn:microsoft.com/office/officeart/2005/8/layout/orgChart1"/>
    <dgm:cxn modelId="{74543AB1-F2A7-475C-B3A7-87CFD975E8F7}" type="presParOf" srcId="{B9AD2D7C-0838-46C0-BFA2-4FFD58CC4A64}" destId="{43D444AF-F17C-4066-A6E3-AC140ABA7267}" srcOrd="0" destOrd="0" presId="urn:microsoft.com/office/officeart/2005/8/layout/orgChart1"/>
    <dgm:cxn modelId="{2EA50023-B22F-4CA1-9409-3EF4D09F7C28}" type="presParOf" srcId="{43D444AF-F17C-4066-A6E3-AC140ABA7267}" destId="{8DEB7DE6-BA0F-40D3-8881-E61251B711FA}" srcOrd="0" destOrd="0" presId="urn:microsoft.com/office/officeart/2005/8/layout/orgChart1"/>
    <dgm:cxn modelId="{693AAB8B-4BB8-4D1C-B517-DC3909221401}" type="presParOf" srcId="{43D444AF-F17C-4066-A6E3-AC140ABA7267}" destId="{69DFAA21-D3C2-42D3-B50E-953EBC8D6109}" srcOrd="1" destOrd="0" presId="urn:microsoft.com/office/officeart/2005/8/layout/orgChart1"/>
    <dgm:cxn modelId="{AC5253E4-737E-49E5-8BA5-99141A110CA4}" type="presParOf" srcId="{B9AD2D7C-0838-46C0-BFA2-4FFD58CC4A64}" destId="{88F81123-952C-480E-8120-19976356CD4B}" srcOrd="1" destOrd="0" presId="urn:microsoft.com/office/officeart/2005/8/layout/orgChart1"/>
    <dgm:cxn modelId="{BB0B632D-D95C-402C-9971-6C5B43DCD712}" type="presParOf" srcId="{B9AD2D7C-0838-46C0-BFA2-4FFD58CC4A64}" destId="{0BC4186B-70C7-46DD-B425-1B08A4511084}" srcOrd="2" destOrd="0" presId="urn:microsoft.com/office/officeart/2005/8/layout/orgChart1"/>
    <dgm:cxn modelId="{4F29F7AB-8DF0-4298-8AE3-FD3C1693DB70}" type="presParOf" srcId="{05CEBEB5-D6BC-4B70-81DE-39C386F6CACF}" destId="{E16CC41F-7583-4D4E-8B14-76F99BF881A9}" srcOrd="2" destOrd="0" presId="urn:microsoft.com/office/officeart/2005/8/layout/orgChart1"/>
    <dgm:cxn modelId="{F8F4ECE7-0EAD-4012-8389-6D4BDD33E39C}" type="presParOf" srcId="{680A3577-5C44-4B88-BF43-607E864BE089}" destId="{725B79A9-EA8B-488D-8131-DC967D656953}" srcOrd="6" destOrd="0" presId="urn:microsoft.com/office/officeart/2005/8/layout/orgChart1"/>
    <dgm:cxn modelId="{73C30643-5322-4343-B6DB-88F0137F0A98}" type="presParOf" srcId="{680A3577-5C44-4B88-BF43-607E864BE089}" destId="{7E88A7DC-CF1D-4C15-A864-1C588E1E6C78}" srcOrd="7" destOrd="0" presId="urn:microsoft.com/office/officeart/2005/8/layout/orgChart1"/>
    <dgm:cxn modelId="{4A680C75-124E-499B-BF0C-502CD6AF1FC9}" type="presParOf" srcId="{7E88A7DC-CF1D-4C15-A864-1C588E1E6C78}" destId="{8034F74D-25AC-442D-9007-D2CA939A0A50}" srcOrd="0" destOrd="0" presId="urn:microsoft.com/office/officeart/2005/8/layout/orgChart1"/>
    <dgm:cxn modelId="{A5DA5225-3B27-4C55-8737-36B67615F7FC}" type="presParOf" srcId="{8034F74D-25AC-442D-9007-D2CA939A0A50}" destId="{C0469E87-D660-4DFC-9D50-DFDE39A29AC5}" srcOrd="0" destOrd="0" presId="urn:microsoft.com/office/officeart/2005/8/layout/orgChart1"/>
    <dgm:cxn modelId="{AF473D9B-70D7-43C8-9170-CBAC60EF1608}" type="presParOf" srcId="{8034F74D-25AC-442D-9007-D2CA939A0A50}" destId="{79CC1FA4-3B20-4F6A-BDA2-D32D19A9A2BA}" srcOrd="1" destOrd="0" presId="urn:microsoft.com/office/officeart/2005/8/layout/orgChart1"/>
    <dgm:cxn modelId="{E697BBBA-BD2F-4586-B92E-00B4F4E2B84E}" type="presParOf" srcId="{7E88A7DC-CF1D-4C15-A864-1C588E1E6C78}" destId="{BA658982-82F6-45A4-A9A7-754FE6EB6E1E}" srcOrd="1" destOrd="0" presId="urn:microsoft.com/office/officeart/2005/8/layout/orgChart1"/>
    <dgm:cxn modelId="{06A43F4B-DD54-4030-8FF1-6BD06BE99C4B}" type="presParOf" srcId="{BA658982-82F6-45A4-A9A7-754FE6EB6E1E}" destId="{2803D2D6-5986-4149-B332-C98801EF34CD}" srcOrd="0" destOrd="0" presId="urn:microsoft.com/office/officeart/2005/8/layout/orgChart1"/>
    <dgm:cxn modelId="{682EDBDA-9C98-4C6D-B7E5-EB28628CDDD1}" type="presParOf" srcId="{BA658982-82F6-45A4-A9A7-754FE6EB6E1E}" destId="{13CA189F-5474-4B11-B3F4-B462D0F558CC}" srcOrd="1" destOrd="0" presId="urn:microsoft.com/office/officeart/2005/8/layout/orgChart1"/>
    <dgm:cxn modelId="{FEA8639B-34EB-4AB7-93DE-0916ABD925D5}" type="presParOf" srcId="{13CA189F-5474-4B11-B3F4-B462D0F558CC}" destId="{73EE81AC-DA39-4DF1-910F-E585C3303A47}" srcOrd="0" destOrd="0" presId="urn:microsoft.com/office/officeart/2005/8/layout/orgChart1"/>
    <dgm:cxn modelId="{B14A113F-3378-4F1D-A0AE-0501FFE80F1E}" type="presParOf" srcId="{73EE81AC-DA39-4DF1-910F-E585C3303A47}" destId="{3C12C750-FDB8-46DF-BCC5-8938C5CABF0C}" srcOrd="0" destOrd="0" presId="urn:microsoft.com/office/officeart/2005/8/layout/orgChart1"/>
    <dgm:cxn modelId="{E1914DEE-4122-4404-99A6-A546B18866E3}" type="presParOf" srcId="{73EE81AC-DA39-4DF1-910F-E585C3303A47}" destId="{17AB2F04-2E6F-4C8B-8911-0F0D56C61ED5}" srcOrd="1" destOrd="0" presId="urn:microsoft.com/office/officeart/2005/8/layout/orgChart1"/>
    <dgm:cxn modelId="{1E161861-60C9-41D2-8AC2-E374BC18DC86}" type="presParOf" srcId="{13CA189F-5474-4B11-B3F4-B462D0F558CC}" destId="{3EA0E973-8543-41EA-ABC6-AB53B410CE22}" srcOrd="1" destOrd="0" presId="urn:microsoft.com/office/officeart/2005/8/layout/orgChart1"/>
    <dgm:cxn modelId="{77FA1BFC-E0D4-451A-802B-940FA06FB0CB}" type="presParOf" srcId="{13CA189F-5474-4B11-B3F4-B462D0F558CC}" destId="{4F16676B-B277-4B8A-8F92-5A9B50FA4AEF}" srcOrd="2" destOrd="0" presId="urn:microsoft.com/office/officeart/2005/8/layout/orgChart1"/>
    <dgm:cxn modelId="{02A539B2-92CE-497A-843C-6BBE47F27478}" type="presParOf" srcId="{BA658982-82F6-45A4-A9A7-754FE6EB6E1E}" destId="{7BD85096-5859-4B53-AB56-1834FF1AE9BA}" srcOrd="2" destOrd="0" presId="urn:microsoft.com/office/officeart/2005/8/layout/orgChart1"/>
    <dgm:cxn modelId="{FB605C26-9C39-40F1-AC78-0BC7D3E24473}" type="presParOf" srcId="{BA658982-82F6-45A4-A9A7-754FE6EB6E1E}" destId="{B85F0093-F456-446E-BABF-7485F53F9D26}" srcOrd="3" destOrd="0" presId="urn:microsoft.com/office/officeart/2005/8/layout/orgChart1"/>
    <dgm:cxn modelId="{C5631FBA-A0B2-48C7-86CC-D2A2570F2559}" type="presParOf" srcId="{B85F0093-F456-446E-BABF-7485F53F9D26}" destId="{911EABF3-1E85-4898-BA82-B280D29A5FBC}" srcOrd="0" destOrd="0" presId="urn:microsoft.com/office/officeart/2005/8/layout/orgChart1"/>
    <dgm:cxn modelId="{51B6374F-AA95-4B1F-890D-A375C886DDDB}" type="presParOf" srcId="{911EABF3-1E85-4898-BA82-B280D29A5FBC}" destId="{6DCB2152-486C-49AC-B367-7FE8150BACF4}" srcOrd="0" destOrd="0" presId="urn:microsoft.com/office/officeart/2005/8/layout/orgChart1"/>
    <dgm:cxn modelId="{13F63D29-2421-4532-97FB-F61482594892}" type="presParOf" srcId="{911EABF3-1E85-4898-BA82-B280D29A5FBC}" destId="{C7C104CE-D067-46D2-8A35-97A0E2EAB1A1}" srcOrd="1" destOrd="0" presId="urn:microsoft.com/office/officeart/2005/8/layout/orgChart1"/>
    <dgm:cxn modelId="{0DD49C09-2452-4A93-A598-ED9AC59FB2E4}" type="presParOf" srcId="{B85F0093-F456-446E-BABF-7485F53F9D26}" destId="{A468CAD2-00DA-4D7E-8870-16698CF83FCF}" srcOrd="1" destOrd="0" presId="urn:microsoft.com/office/officeart/2005/8/layout/orgChart1"/>
    <dgm:cxn modelId="{55C029E4-1359-4802-9E0E-8F553246FBB4}" type="presParOf" srcId="{B85F0093-F456-446E-BABF-7485F53F9D26}" destId="{D170363B-BA8B-47E9-BD57-B51BB6FFF0E4}" srcOrd="2" destOrd="0" presId="urn:microsoft.com/office/officeart/2005/8/layout/orgChart1"/>
    <dgm:cxn modelId="{3D14F0DC-36AF-4280-AC73-6E98254CD2B7}" type="presParOf" srcId="{BA658982-82F6-45A4-A9A7-754FE6EB6E1E}" destId="{C99AF088-4B4E-4C5C-B000-3AA89F5134F2}" srcOrd="4" destOrd="0" presId="urn:microsoft.com/office/officeart/2005/8/layout/orgChart1"/>
    <dgm:cxn modelId="{599CB75A-69A0-42AB-BE15-679805FD03C2}" type="presParOf" srcId="{BA658982-82F6-45A4-A9A7-754FE6EB6E1E}" destId="{C7778C9D-9B01-45FB-88C2-FD5607808011}" srcOrd="5" destOrd="0" presId="urn:microsoft.com/office/officeart/2005/8/layout/orgChart1"/>
    <dgm:cxn modelId="{52D8BE27-37F8-4606-A614-B7A4E7E6DF22}" type="presParOf" srcId="{C7778C9D-9B01-45FB-88C2-FD5607808011}" destId="{D1BCB3C6-E281-4F38-A62A-E292F4722DD4}" srcOrd="0" destOrd="0" presId="urn:microsoft.com/office/officeart/2005/8/layout/orgChart1"/>
    <dgm:cxn modelId="{4A0823E2-8477-4E9B-835A-3E1C641BECA7}" type="presParOf" srcId="{D1BCB3C6-E281-4F38-A62A-E292F4722DD4}" destId="{42637A72-E48C-44A5-8E5B-EDADE880B332}" srcOrd="0" destOrd="0" presId="urn:microsoft.com/office/officeart/2005/8/layout/orgChart1"/>
    <dgm:cxn modelId="{F6CC52F3-873A-4BFA-9066-82EAFB59AF77}" type="presParOf" srcId="{D1BCB3C6-E281-4F38-A62A-E292F4722DD4}" destId="{EC8B25AC-DA71-4588-949D-4EFACF938E8D}" srcOrd="1" destOrd="0" presId="urn:microsoft.com/office/officeart/2005/8/layout/orgChart1"/>
    <dgm:cxn modelId="{8DB6935A-00BB-43BE-B2B1-4636697A4DAE}" type="presParOf" srcId="{C7778C9D-9B01-45FB-88C2-FD5607808011}" destId="{040897D4-C0BA-4426-B5C7-4FBE306EE526}" srcOrd="1" destOrd="0" presId="urn:microsoft.com/office/officeart/2005/8/layout/orgChart1"/>
    <dgm:cxn modelId="{247971A1-0CF2-4FB7-B681-D0EE3C2D6962}" type="presParOf" srcId="{C7778C9D-9B01-45FB-88C2-FD5607808011}" destId="{71E2FB53-F7A4-4489-B5AF-221F349B056D}" srcOrd="2" destOrd="0" presId="urn:microsoft.com/office/officeart/2005/8/layout/orgChart1"/>
    <dgm:cxn modelId="{355DD27E-5D4D-45B4-B0F4-E734BBE7DAC5}" type="presParOf" srcId="{7E88A7DC-CF1D-4C15-A864-1C588E1E6C78}" destId="{04F88CA0-8B07-4A13-A8F9-217730B90DC9}" srcOrd="2" destOrd="0" presId="urn:microsoft.com/office/officeart/2005/8/layout/orgChart1"/>
    <dgm:cxn modelId="{79B984F3-4120-4004-8257-1630727176CE}" type="presParOf" srcId="{680A3577-5C44-4B88-BF43-607E864BE089}" destId="{FE1905C6-7343-4993-99D4-E9DB6AB1D6D9}" srcOrd="8" destOrd="0" presId="urn:microsoft.com/office/officeart/2005/8/layout/orgChart1"/>
    <dgm:cxn modelId="{E807DDD4-53CC-46C8-9D00-4D5115EF1042}" type="presParOf" srcId="{680A3577-5C44-4B88-BF43-607E864BE089}" destId="{FDFC0AF9-F79F-4059-9387-8F7B0240F94E}" srcOrd="9" destOrd="0" presId="urn:microsoft.com/office/officeart/2005/8/layout/orgChart1"/>
    <dgm:cxn modelId="{CAECEA59-8A0A-40A4-8D62-DD1B1F8998CF}" type="presParOf" srcId="{FDFC0AF9-F79F-4059-9387-8F7B0240F94E}" destId="{43B63FBB-2664-40D1-AFC7-063434297EC6}" srcOrd="0" destOrd="0" presId="urn:microsoft.com/office/officeart/2005/8/layout/orgChart1"/>
    <dgm:cxn modelId="{32A34CD4-360C-4E51-9EC8-84A81007D4D6}" type="presParOf" srcId="{43B63FBB-2664-40D1-AFC7-063434297EC6}" destId="{410C93F6-9C38-4E85-AFA4-A7BC08D691D8}" srcOrd="0" destOrd="0" presId="urn:microsoft.com/office/officeart/2005/8/layout/orgChart1"/>
    <dgm:cxn modelId="{D2640134-E8DF-4513-9C2F-6332729C61E8}" type="presParOf" srcId="{43B63FBB-2664-40D1-AFC7-063434297EC6}" destId="{4EA4B663-0AE8-4169-8FBF-6AA1E1D88B69}" srcOrd="1" destOrd="0" presId="urn:microsoft.com/office/officeart/2005/8/layout/orgChart1"/>
    <dgm:cxn modelId="{6412C9D8-5D2D-4766-BC60-8AAFF1312C57}" type="presParOf" srcId="{FDFC0AF9-F79F-4059-9387-8F7B0240F94E}" destId="{ACFE0B64-83F9-494A-A2DB-622A98A9D691}" srcOrd="1" destOrd="0" presId="urn:microsoft.com/office/officeart/2005/8/layout/orgChart1"/>
    <dgm:cxn modelId="{21AC525F-019D-49FE-B8E4-1356C7D2311D}" type="presParOf" srcId="{ACFE0B64-83F9-494A-A2DB-622A98A9D691}" destId="{08EE8CD2-CEAA-4135-89DF-6972FDA35741}" srcOrd="0" destOrd="0" presId="urn:microsoft.com/office/officeart/2005/8/layout/orgChart1"/>
    <dgm:cxn modelId="{AA82026C-F7BD-4B20-B66A-FC7FC9EE47BD}" type="presParOf" srcId="{ACFE0B64-83F9-494A-A2DB-622A98A9D691}" destId="{97F17AE7-D893-4BF8-88AD-AB14A8E199A6}" srcOrd="1" destOrd="0" presId="urn:microsoft.com/office/officeart/2005/8/layout/orgChart1"/>
    <dgm:cxn modelId="{920129C5-2AAC-479F-B2FE-77BE30D3890F}" type="presParOf" srcId="{97F17AE7-D893-4BF8-88AD-AB14A8E199A6}" destId="{39EC9C0A-7AAF-4344-9CF9-409879ECC8AC}" srcOrd="0" destOrd="0" presId="urn:microsoft.com/office/officeart/2005/8/layout/orgChart1"/>
    <dgm:cxn modelId="{64F0289D-D7A7-4E3A-9E57-41FD2CB3D8FC}" type="presParOf" srcId="{39EC9C0A-7AAF-4344-9CF9-409879ECC8AC}" destId="{F65F7773-6959-488D-A674-F39972AA4259}" srcOrd="0" destOrd="0" presId="urn:microsoft.com/office/officeart/2005/8/layout/orgChart1"/>
    <dgm:cxn modelId="{B7ACE6EB-4BD3-41BF-9957-53175E141F36}" type="presParOf" srcId="{39EC9C0A-7AAF-4344-9CF9-409879ECC8AC}" destId="{FAC332F1-E4B7-4A32-A56F-A56E9AEAA792}" srcOrd="1" destOrd="0" presId="urn:microsoft.com/office/officeart/2005/8/layout/orgChart1"/>
    <dgm:cxn modelId="{463DB15F-34A6-4389-B1FB-5F998329D25F}" type="presParOf" srcId="{97F17AE7-D893-4BF8-88AD-AB14A8E199A6}" destId="{26FE871F-7342-49D8-9E17-52C4CABCC845}" srcOrd="1" destOrd="0" presId="urn:microsoft.com/office/officeart/2005/8/layout/orgChart1"/>
    <dgm:cxn modelId="{76BF55BC-78F7-4A80-82DE-208EA2DE3DF5}" type="presParOf" srcId="{97F17AE7-D893-4BF8-88AD-AB14A8E199A6}" destId="{CF53AD40-216D-4891-BB7B-2641088B50F5}" srcOrd="2" destOrd="0" presId="urn:microsoft.com/office/officeart/2005/8/layout/orgChart1"/>
    <dgm:cxn modelId="{76CBB831-CC98-43C0-9834-ECA5D8B19226}" type="presParOf" srcId="{FDFC0AF9-F79F-4059-9387-8F7B0240F94E}" destId="{78A610F7-5DB2-4AD6-8321-29666C2EAE4B}" srcOrd="2" destOrd="0" presId="urn:microsoft.com/office/officeart/2005/8/layout/orgChart1"/>
    <dgm:cxn modelId="{C0C2B8E7-A958-4AE4-A692-9FFFFC17C53A}" type="presParOf" srcId="{680A3577-5C44-4B88-BF43-607E864BE089}" destId="{6DD74DAC-1470-4035-8253-BB6170CD9657}" srcOrd="10" destOrd="0" presId="urn:microsoft.com/office/officeart/2005/8/layout/orgChart1"/>
    <dgm:cxn modelId="{4A43B1BE-F794-4C72-A142-704C89A5E0A7}" type="presParOf" srcId="{680A3577-5C44-4B88-BF43-607E864BE089}" destId="{F8391839-FC58-418A-B7FD-4B23616D9F72}" srcOrd="11" destOrd="0" presId="urn:microsoft.com/office/officeart/2005/8/layout/orgChart1"/>
    <dgm:cxn modelId="{CA923945-6D2F-430E-8556-1A5CEAE94959}" type="presParOf" srcId="{F8391839-FC58-418A-B7FD-4B23616D9F72}" destId="{ABA4F2E0-0A3F-47F5-A266-2F8640A56DDB}" srcOrd="0" destOrd="0" presId="urn:microsoft.com/office/officeart/2005/8/layout/orgChart1"/>
    <dgm:cxn modelId="{1D65A1BD-9714-490F-B6E6-1067C304A3FC}" type="presParOf" srcId="{ABA4F2E0-0A3F-47F5-A266-2F8640A56DDB}" destId="{C3307A6B-61A0-4ACF-A820-3552C768029F}" srcOrd="0" destOrd="0" presId="urn:microsoft.com/office/officeart/2005/8/layout/orgChart1"/>
    <dgm:cxn modelId="{EA124178-A5A5-4BA2-901B-496BCCF8B39E}" type="presParOf" srcId="{ABA4F2E0-0A3F-47F5-A266-2F8640A56DDB}" destId="{9448749F-6944-4F27-B97B-1E81823B5A13}" srcOrd="1" destOrd="0" presId="urn:microsoft.com/office/officeart/2005/8/layout/orgChart1"/>
    <dgm:cxn modelId="{CB3DB5F6-2040-46A4-B5BC-E609B14A7DAF}" type="presParOf" srcId="{F8391839-FC58-418A-B7FD-4B23616D9F72}" destId="{00BE5569-33B2-4BC1-990A-D15B1677A7E7}" srcOrd="1" destOrd="0" presId="urn:microsoft.com/office/officeart/2005/8/layout/orgChart1"/>
    <dgm:cxn modelId="{7327F474-1757-4FC3-84A2-7C2C1120EE72}" type="presParOf" srcId="{00BE5569-33B2-4BC1-990A-D15B1677A7E7}" destId="{58B8E100-99A1-4C47-ADFB-E185A6EA205D}" srcOrd="0" destOrd="0" presId="urn:microsoft.com/office/officeart/2005/8/layout/orgChart1"/>
    <dgm:cxn modelId="{91444870-D4E7-429E-8C92-B672E2371E81}" type="presParOf" srcId="{00BE5569-33B2-4BC1-990A-D15B1677A7E7}" destId="{DB7BFB7A-65D0-4DE2-B3A3-FDC5A4AE0F57}" srcOrd="1" destOrd="0" presId="urn:microsoft.com/office/officeart/2005/8/layout/orgChart1"/>
    <dgm:cxn modelId="{6F56056B-A853-4985-96D0-52D25F9D652D}" type="presParOf" srcId="{DB7BFB7A-65D0-4DE2-B3A3-FDC5A4AE0F57}" destId="{1F05E266-4B89-4280-BE99-187DE3F6DCE4}" srcOrd="0" destOrd="0" presId="urn:microsoft.com/office/officeart/2005/8/layout/orgChart1"/>
    <dgm:cxn modelId="{601C4D2C-97D0-4848-9581-07E077F64684}" type="presParOf" srcId="{1F05E266-4B89-4280-BE99-187DE3F6DCE4}" destId="{5C2C4468-340F-4A67-ADA8-1F8328A5C0CB}" srcOrd="0" destOrd="0" presId="urn:microsoft.com/office/officeart/2005/8/layout/orgChart1"/>
    <dgm:cxn modelId="{FBD073C6-3CEE-4EB0-8AD2-32117B9E0248}" type="presParOf" srcId="{1F05E266-4B89-4280-BE99-187DE3F6DCE4}" destId="{328FE0CB-18B4-490D-A310-CA2BD5C6A677}" srcOrd="1" destOrd="0" presId="urn:microsoft.com/office/officeart/2005/8/layout/orgChart1"/>
    <dgm:cxn modelId="{B205CDF2-6B8C-4EB8-871B-6E045F05AD2B}" type="presParOf" srcId="{DB7BFB7A-65D0-4DE2-B3A3-FDC5A4AE0F57}" destId="{4F0B8ED2-17F0-4678-9E69-3A4CB1006970}" srcOrd="1" destOrd="0" presId="urn:microsoft.com/office/officeart/2005/8/layout/orgChart1"/>
    <dgm:cxn modelId="{C7FAB39B-5DDF-4D1C-A349-B735139B015B}" type="presParOf" srcId="{DB7BFB7A-65D0-4DE2-B3A3-FDC5A4AE0F57}" destId="{4C389868-C58A-4F05-B018-27E6A4C08EA7}" srcOrd="2" destOrd="0" presId="urn:microsoft.com/office/officeart/2005/8/layout/orgChart1"/>
    <dgm:cxn modelId="{095FF156-D94A-4B34-9A94-8112058CC78D}" type="presParOf" srcId="{F8391839-FC58-418A-B7FD-4B23616D9F72}" destId="{44286443-65B1-448C-B164-B473129A9937}" srcOrd="2" destOrd="0" presId="urn:microsoft.com/office/officeart/2005/8/layout/orgChart1"/>
    <dgm:cxn modelId="{8D39018F-BE07-4A0F-AA11-A3DEDCAFCEC7}" type="presParOf" srcId="{3CD6568A-0F39-4A09-92AF-6D00CEF07414}" destId="{7BD5504A-C8FE-4A0E-9E3F-3AD27F539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EAD98E-D075-46F4-A2AD-35BFD0A07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2642D5B-F8BD-45F7-AC33-8FCC412FD622}">
      <dgm:prSet phldrT="[Testo]" custT="1"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it-IT" sz="1400" dirty="0">
            <a:latin typeface="Arial Black" panose="020B0A04020102020204" pitchFamily="34" charset="0"/>
          </a:endParaRPr>
        </a:p>
      </dgm:t>
    </dgm:pt>
    <dgm:pt modelId="{E3660192-40CE-4E77-8342-18BFFC132859}" type="parTrans" cxnId="{B00AC60B-E662-47BA-9D5F-EB3E4CE81196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929970DD-9C62-4A65-AE21-A27BE32EE244}" type="sibTrans" cxnId="{B00AC60B-E662-47BA-9D5F-EB3E4CE81196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BA672E6-DCEE-4DBC-A3D6-1A3805104076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FC7B02F9-287D-4325-8369-0666C556360A}" type="parTrans" cxnId="{39CBBA6A-789F-4335-82FA-0BB02D822779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2D7A2C4F-37EF-465C-AD0D-FBF4405484D7}" type="sibTrans" cxnId="{39CBBA6A-789F-4335-82FA-0BB02D822779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378058A-D741-4BD5-A211-DD464CDE066A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044CAFCD-B258-4809-904A-AE8F8330E303}" type="parTrans" cxnId="{C68F7371-FF60-49FE-A89F-895A2C4F989D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2309ECF-B1FE-4B03-8956-3C674A90FD4A}" type="sibTrans" cxnId="{C68F7371-FF60-49FE-A89F-895A2C4F989D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B0A8343-827D-4564-AF8C-3C3ECD8C38D7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EB768E24-4777-4040-B1F4-2A173F55F8E4}" type="parTrans" cxnId="{3755E66C-65A6-4002-AACB-4B1E5ECFD82A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25156CD-47FF-4222-8430-0E021E7215BA}" type="sibTrans" cxnId="{3755E66C-65A6-4002-AACB-4B1E5ECFD82A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4711CF44-3EA6-47CB-BE40-6CA8DA5E81BF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8000481C-F7AC-40D5-8ADE-CE72C590708D}" type="parTrans" cxnId="{087FFA73-1B37-4A96-8FBB-6113191F6E6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2FAE8074-65AA-41FB-8614-16CE2D7AE523}" type="sibTrans" cxnId="{087FFA73-1B37-4A96-8FBB-6113191F6E6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B688C663-F2C3-4A5F-B3D1-EB0F722B9A2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8694DA2D-265F-46A1-B9C0-3516958CFDC7}" type="parTrans" cxnId="{3021D589-DF5C-4116-9A17-C956DF218912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FD6F7973-CFA5-40A0-8AAB-8FA58F6C5AF6}" type="sibTrans" cxnId="{3021D589-DF5C-4116-9A17-C956DF218912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907ED36-99B9-44FF-82D2-3FCE5D1E106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F9F00F8E-08AC-487E-AC03-8C3F5672A78E}" type="parTrans" cxnId="{0F98E9E8-9D32-48D4-955E-16D2658A2CE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982719B5-82C0-42BA-B0E4-529DE352435D}" type="sibTrans" cxnId="{0F98E9E8-9D32-48D4-955E-16D2658A2CE3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BF662452-1C81-432D-98C3-400A3E9CCA0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B0A11D00-70AE-4027-BDB1-FB7ADE2744E1}" type="parTrans" cxnId="{0B7AB5B8-B340-4CB0-BF07-FDE4EE0C5520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32F7C50F-7B9C-4DEB-ADD7-556E9F62CCFC}" type="sibTrans" cxnId="{0B7AB5B8-B340-4CB0-BF07-FDE4EE0C5520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E033E11-0430-4C9C-8EDF-B493D77D971C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BB513C4A-876E-48D4-87B5-6DB72CF941A4}" type="parTrans" cxnId="{3D2DB64A-CA3B-4472-9EA8-5329B75901D7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D7245D-E2F2-4FCF-9180-25A80103891C}" type="sibTrans" cxnId="{3D2DB64A-CA3B-4472-9EA8-5329B75901D7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2580145F-33CA-4CFD-9322-8ACBB2748370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B248F782-927B-4E1D-82C3-AF4D2A7F1D5B}" type="parTrans" cxnId="{46C00462-FD6D-4191-B780-59D64F3D9548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007A24A4-FC69-4A6C-825B-D915544AA866}" type="sibTrans" cxnId="{46C00462-FD6D-4191-B780-59D64F3D9548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59FD45C-DA4C-4D8A-AB7A-8BFB4A844AE8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7D42F167-B5BD-40F7-932F-231F3FEE2CBB}" type="parTrans" cxnId="{1DF9D295-589A-4A86-B318-FCE79293D6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C3F264B9-FB50-4C04-A0F3-EF3508810D51}" type="sibTrans" cxnId="{1DF9D295-589A-4A86-B318-FCE79293D6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51EEC82D-CD1F-44E3-810C-2D237DC4EF9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7B144DFD-1916-480F-A6B4-4E23ED3D86D6}" type="parTrans" cxnId="{6C771B14-ECB9-4F50-BF79-65F4D1862508}">
      <dgm:prSet/>
      <dgm:spPr/>
      <dgm:t>
        <a:bodyPr/>
        <a:lstStyle/>
        <a:p>
          <a:endParaRPr lang="it-IT" sz="1600"/>
        </a:p>
      </dgm:t>
    </dgm:pt>
    <dgm:pt modelId="{D66E6EB5-6ECE-444D-97C8-05E80F0C0648}" type="sibTrans" cxnId="{6C771B14-ECB9-4F50-BF79-65F4D1862508}">
      <dgm:prSet/>
      <dgm:spPr/>
      <dgm:t>
        <a:bodyPr/>
        <a:lstStyle/>
        <a:p>
          <a:endParaRPr lang="it-IT" sz="1600"/>
        </a:p>
      </dgm:t>
    </dgm:pt>
    <dgm:pt modelId="{E570A453-4273-457E-9117-BC8BEBFFBB92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12F4A22C-5279-4C9C-A66C-2F98A7F614D5}" type="parTrans" cxnId="{B6E160C1-BA2B-4CB1-A348-B41F8C9B7C66}">
      <dgm:prSet/>
      <dgm:spPr/>
      <dgm:t>
        <a:bodyPr/>
        <a:lstStyle/>
        <a:p>
          <a:endParaRPr lang="it-IT" sz="1600"/>
        </a:p>
      </dgm:t>
    </dgm:pt>
    <dgm:pt modelId="{CE65F7C9-54A7-4D8A-8E8D-26ECADF111C4}" type="sibTrans" cxnId="{B6E160C1-BA2B-4CB1-A348-B41F8C9B7C66}">
      <dgm:prSet/>
      <dgm:spPr/>
      <dgm:t>
        <a:bodyPr/>
        <a:lstStyle/>
        <a:p>
          <a:endParaRPr lang="it-IT" sz="1600"/>
        </a:p>
      </dgm:t>
    </dgm:pt>
    <dgm:pt modelId="{51885AE8-C165-4880-B4A3-C4E0362F0408}">
      <dgm:prSet custT="1"/>
      <dgm:spPr/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DDAAE981-77B5-4031-BDB5-67FF02329A68}" type="parTrans" cxnId="{836C5744-357A-42B0-B49A-4BC1CAD6B509}">
      <dgm:prSet/>
      <dgm:spPr/>
      <dgm:t>
        <a:bodyPr/>
        <a:lstStyle/>
        <a:p>
          <a:endParaRPr lang="it-IT" sz="1600"/>
        </a:p>
      </dgm:t>
    </dgm:pt>
    <dgm:pt modelId="{28CE2F3A-71BC-4ADC-819E-3C601332513F}" type="sibTrans" cxnId="{836C5744-357A-42B0-B49A-4BC1CAD6B509}">
      <dgm:prSet/>
      <dgm:spPr/>
      <dgm:t>
        <a:bodyPr/>
        <a:lstStyle/>
        <a:p>
          <a:endParaRPr lang="it-IT" sz="1600"/>
        </a:p>
      </dgm:t>
    </dgm:pt>
    <dgm:pt modelId="{FBE8854A-F10D-42E9-B27E-86BF595CC97C}">
      <dgm:prSet custT="1"/>
      <dgm:spPr/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C2D647BC-CFDE-44AB-8F5A-6E4445559845}" type="parTrans" cxnId="{8B73EE81-A0E2-4CAB-980E-9EF89D50E229}">
      <dgm:prSet/>
      <dgm:spPr/>
      <dgm:t>
        <a:bodyPr/>
        <a:lstStyle/>
        <a:p>
          <a:endParaRPr lang="it-IT" sz="1600"/>
        </a:p>
      </dgm:t>
    </dgm:pt>
    <dgm:pt modelId="{8341078E-63C0-4F2C-9A2B-0AFE414BAB21}" type="sibTrans" cxnId="{8B73EE81-A0E2-4CAB-980E-9EF89D50E229}">
      <dgm:prSet/>
      <dgm:spPr/>
      <dgm:t>
        <a:bodyPr/>
        <a:lstStyle/>
        <a:p>
          <a:endParaRPr lang="it-IT" sz="1600"/>
        </a:p>
      </dgm:t>
    </dgm:pt>
    <dgm:pt modelId="{7BA67393-C9C5-433E-AD97-BFEFBE3F0624}">
      <dgm:prSet custT="1"/>
      <dgm:spPr/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1B691AA9-5117-4CDA-88FC-C3B5EF00B33B}" type="parTrans" cxnId="{AA332A6B-5C5D-48CF-AB67-3CDF69E2C386}">
      <dgm:prSet/>
      <dgm:spPr/>
      <dgm:t>
        <a:bodyPr/>
        <a:lstStyle/>
        <a:p>
          <a:endParaRPr lang="it-IT" sz="1600"/>
        </a:p>
      </dgm:t>
    </dgm:pt>
    <dgm:pt modelId="{D0E6093A-A152-42DE-B055-64D29F23ADB5}" type="sibTrans" cxnId="{AA332A6B-5C5D-48CF-AB67-3CDF69E2C386}">
      <dgm:prSet/>
      <dgm:spPr/>
      <dgm:t>
        <a:bodyPr/>
        <a:lstStyle/>
        <a:p>
          <a:endParaRPr lang="it-IT" sz="1600"/>
        </a:p>
      </dgm:t>
    </dgm:pt>
    <dgm:pt modelId="{50BEC54A-2842-462E-B8EC-B6D742C6CBF1}">
      <dgm:prSet custT="1"/>
      <dgm:spPr/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6B050FB9-C8A9-4660-BE8F-2C6577883412}" type="parTrans" cxnId="{0A084BD0-4DE7-48FC-B5B9-BBE632856CA4}">
      <dgm:prSet/>
      <dgm:spPr/>
      <dgm:t>
        <a:bodyPr/>
        <a:lstStyle/>
        <a:p>
          <a:endParaRPr lang="it-IT" sz="1600"/>
        </a:p>
      </dgm:t>
    </dgm:pt>
    <dgm:pt modelId="{E5CC18F6-CC8F-4D96-81CD-B522522C0232}" type="sibTrans" cxnId="{0A084BD0-4DE7-48FC-B5B9-BBE632856CA4}">
      <dgm:prSet/>
      <dgm:spPr/>
      <dgm:t>
        <a:bodyPr/>
        <a:lstStyle/>
        <a:p>
          <a:endParaRPr lang="it-IT" sz="1600"/>
        </a:p>
      </dgm:t>
    </dgm:pt>
    <dgm:pt modelId="{6259440F-2353-47A5-9991-201BFA6860AB}">
      <dgm:prSet custT="1"/>
      <dgm:spPr/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F6A66820-D62E-4B6F-B2D3-FF0FA9C1FFED}" type="parTrans" cxnId="{E5FFF7CB-BB8E-4D36-B307-6AD049262859}">
      <dgm:prSet/>
      <dgm:spPr/>
      <dgm:t>
        <a:bodyPr/>
        <a:lstStyle/>
        <a:p>
          <a:endParaRPr lang="it-IT" sz="1600"/>
        </a:p>
      </dgm:t>
    </dgm:pt>
    <dgm:pt modelId="{A395BE15-A464-4EEB-9A22-34D038D3DAE0}" type="sibTrans" cxnId="{E5FFF7CB-BB8E-4D36-B307-6AD049262859}">
      <dgm:prSet/>
      <dgm:spPr/>
      <dgm:t>
        <a:bodyPr/>
        <a:lstStyle/>
        <a:p>
          <a:endParaRPr lang="it-IT" sz="1600"/>
        </a:p>
      </dgm:t>
    </dgm:pt>
    <dgm:pt modelId="{24897714-1249-479D-B895-52584AAA4BA7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CCE84F97-5109-4684-87DB-19FACE8A8242}" type="sibTrans" cxnId="{A7BA76EC-DD71-4302-AF40-B4F3E29D9F35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5F78BF10-BB8D-4A4E-BE74-B34891504936}" type="parTrans" cxnId="{A7BA76EC-DD71-4302-AF40-B4F3E29D9F35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9A9948-7D01-45BB-9976-4A89399D3784}">
      <dgm:prSet phldrT="[Testo]"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142DEE82-3BD1-4846-A017-E21B1DC11FFF}" type="sibTrans" cxnId="{F7770845-424C-48FB-A34D-915B15D0A7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166B6DF5-7271-403F-AB5F-AA4F51A1148F}" type="parTrans" cxnId="{F7770845-424C-48FB-A34D-915B15D0A7BC}">
      <dgm:prSet/>
      <dgm:spPr/>
      <dgm:t>
        <a:bodyPr/>
        <a:lstStyle/>
        <a:p>
          <a:endParaRPr lang="it-IT" sz="1200">
            <a:latin typeface="Arial Black" panose="020B0A04020102020204" pitchFamily="34" charset="0"/>
          </a:endParaRPr>
        </a:p>
      </dgm:t>
    </dgm:pt>
    <dgm:pt modelId="{AEB12565-2C54-44C4-B27E-9CB299A35C5D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156930EC-D0F4-4362-9A2C-054B2F4221E2}" type="sibTrans" cxnId="{2B1371DB-EAC1-444C-97F1-54A19AB8EC24}">
      <dgm:prSet/>
      <dgm:spPr/>
      <dgm:t>
        <a:bodyPr/>
        <a:lstStyle/>
        <a:p>
          <a:endParaRPr lang="it-IT" sz="1600"/>
        </a:p>
      </dgm:t>
    </dgm:pt>
    <dgm:pt modelId="{96D01AD3-0B20-4DAD-B5D3-6B38BA15D505}" type="parTrans" cxnId="{2B1371DB-EAC1-444C-97F1-54A19AB8EC24}">
      <dgm:prSet/>
      <dgm:spPr/>
      <dgm:t>
        <a:bodyPr/>
        <a:lstStyle/>
        <a:p>
          <a:endParaRPr lang="it-IT" sz="1600"/>
        </a:p>
      </dgm:t>
    </dgm:pt>
    <dgm:pt modelId="{E3A559CC-5651-4D15-9D21-94F231565F60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it-IT" sz="1100" dirty="0">
            <a:latin typeface="Arial Black" panose="020B0A04020102020204" pitchFamily="34" charset="0"/>
          </a:endParaRPr>
        </a:p>
      </dgm:t>
    </dgm:pt>
    <dgm:pt modelId="{06A7EAB0-A634-432A-88DE-A0B25944EBD6}" type="sibTrans" cxnId="{F39F1A35-1D64-45DC-873B-7B7635B8454E}">
      <dgm:prSet/>
      <dgm:spPr/>
      <dgm:t>
        <a:bodyPr/>
        <a:lstStyle/>
        <a:p>
          <a:endParaRPr lang="it-IT" sz="1600"/>
        </a:p>
      </dgm:t>
    </dgm:pt>
    <dgm:pt modelId="{057B0F19-24F4-4A51-BE21-020A9EC50A71}" type="parTrans" cxnId="{F39F1A35-1D64-45DC-873B-7B7635B8454E}">
      <dgm:prSet/>
      <dgm:spPr/>
      <dgm:t>
        <a:bodyPr/>
        <a:lstStyle/>
        <a:p>
          <a:endParaRPr lang="it-IT" sz="1600"/>
        </a:p>
      </dgm:t>
    </dgm:pt>
    <dgm:pt modelId="{1D752AFF-402D-4D72-9E2A-D3EEC60E8F61}" type="pres">
      <dgm:prSet presAssocID="{FBEAD98E-D075-46F4-A2AD-35BFD0A07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D6568A-0F39-4A09-92AF-6D00CEF07414}" type="pres">
      <dgm:prSet presAssocID="{A2642D5B-F8BD-45F7-AC33-8FCC412FD622}" presName="hierRoot1" presStyleCnt="0">
        <dgm:presLayoutVars>
          <dgm:hierBranch val="init"/>
        </dgm:presLayoutVars>
      </dgm:prSet>
      <dgm:spPr/>
    </dgm:pt>
    <dgm:pt modelId="{A7D3E74C-26C5-4679-8E58-C6B7CE033DC4}" type="pres">
      <dgm:prSet presAssocID="{A2642D5B-F8BD-45F7-AC33-8FCC412FD622}" presName="rootComposite1" presStyleCnt="0"/>
      <dgm:spPr/>
    </dgm:pt>
    <dgm:pt modelId="{7048037A-AE34-40EB-9F03-1085856F93E8}" type="pres">
      <dgm:prSet presAssocID="{A2642D5B-F8BD-45F7-AC33-8FCC412FD622}" presName="rootText1" presStyleLbl="node0" presStyleIdx="0" presStyleCnt="1" custScaleX="149801">
        <dgm:presLayoutVars>
          <dgm:chPref val="3"/>
        </dgm:presLayoutVars>
      </dgm:prSet>
      <dgm:spPr/>
    </dgm:pt>
    <dgm:pt modelId="{E2152B8D-AAAC-41D5-9641-8CF20D3BABB0}" type="pres">
      <dgm:prSet presAssocID="{A2642D5B-F8BD-45F7-AC33-8FCC412FD622}" presName="rootConnector1" presStyleLbl="node1" presStyleIdx="0" presStyleCnt="0"/>
      <dgm:spPr/>
    </dgm:pt>
    <dgm:pt modelId="{680A3577-5C44-4B88-BF43-607E864BE089}" type="pres">
      <dgm:prSet presAssocID="{A2642D5B-F8BD-45F7-AC33-8FCC412FD622}" presName="hierChild2" presStyleCnt="0"/>
      <dgm:spPr/>
    </dgm:pt>
    <dgm:pt modelId="{A250386E-2108-4510-9032-D270D7F20B1E}" type="pres">
      <dgm:prSet presAssocID="{FC7B02F9-287D-4325-8369-0666C556360A}" presName="Name37" presStyleLbl="parChTrans1D2" presStyleIdx="0" presStyleCnt="6"/>
      <dgm:spPr/>
    </dgm:pt>
    <dgm:pt modelId="{7372B193-5668-4E67-A0AC-C009F9D3E95B}" type="pres">
      <dgm:prSet presAssocID="{ABA672E6-DCEE-4DBC-A3D6-1A3805104076}" presName="hierRoot2" presStyleCnt="0">
        <dgm:presLayoutVars>
          <dgm:hierBranch val="init"/>
        </dgm:presLayoutVars>
      </dgm:prSet>
      <dgm:spPr/>
    </dgm:pt>
    <dgm:pt modelId="{D11B84B3-127A-4558-A832-FEE0801C4FA6}" type="pres">
      <dgm:prSet presAssocID="{ABA672E6-DCEE-4DBC-A3D6-1A3805104076}" presName="rootComposite" presStyleCnt="0"/>
      <dgm:spPr/>
    </dgm:pt>
    <dgm:pt modelId="{13071B69-5A74-46DD-AC9B-461BE85BC86F}" type="pres">
      <dgm:prSet presAssocID="{ABA672E6-DCEE-4DBC-A3D6-1A3805104076}" presName="rootText" presStyleLbl="node2" presStyleIdx="0" presStyleCnt="6">
        <dgm:presLayoutVars>
          <dgm:chPref val="3"/>
        </dgm:presLayoutVars>
      </dgm:prSet>
      <dgm:spPr/>
    </dgm:pt>
    <dgm:pt modelId="{BB956D1E-453E-4CB2-8039-F0F45BBD88AA}" type="pres">
      <dgm:prSet presAssocID="{ABA672E6-DCEE-4DBC-A3D6-1A3805104076}" presName="rootConnector" presStyleLbl="node2" presStyleIdx="0" presStyleCnt="6"/>
      <dgm:spPr/>
    </dgm:pt>
    <dgm:pt modelId="{FA7A2835-687A-4928-A9C8-FCDD7C3F9ED9}" type="pres">
      <dgm:prSet presAssocID="{ABA672E6-DCEE-4DBC-A3D6-1A3805104076}" presName="hierChild4" presStyleCnt="0"/>
      <dgm:spPr/>
    </dgm:pt>
    <dgm:pt modelId="{9B0445DB-1368-48FF-827D-E94203C7822A}" type="pres">
      <dgm:prSet presAssocID="{EB768E24-4777-4040-B1F4-2A173F55F8E4}" presName="Name37" presStyleLbl="parChTrans1D3" presStyleIdx="0" presStyleCnt="15"/>
      <dgm:spPr/>
    </dgm:pt>
    <dgm:pt modelId="{8FB2BC5E-08E0-410E-AE12-FEA3753746AA}" type="pres">
      <dgm:prSet presAssocID="{1B0A8343-827D-4564-AF8C-3C3ECD8C38D7}" presName="hierRoot2" presStyleCnt="0">
        <dgm:presLayoutVars>
          <dgm:hierBranch val="init"/>
        </dgm:presLayoutVars>
      </dgm:prSet>
      <dgm:spPr/>
    </dgm:pt>
    <dgm:pt modelId="{F5C4023F-9BC5-4BC1-95A0-CBF2611F6833}" type="pres">
      <dgm:prSet presAssocID="{1B0A8343-827D-4564-AF8C-3C3ECD8C38D7}" presName="rootComposite" presStyleCnt="0"/>
      <dgm:spPr/>
    </dgm:pt>
    <dgm:pt modelId="{174384D6-C8A4-40EA-BAC5-5ADAECD63BF3}" type="pres">
      <dgm:prSet presAssocID="{1B0A8343-827D-4564-AF8C-3C3ECD8C38D7}" presName="rootText" presStyleLbl="node3" presStyleIdx="0" presStyleCnt="15" custScaleY="105486">
        <dgm:presLayoutVars>
          <dgm:chPref val="3"/>
        </dgm:presLayoutVars>
      </dgm:prSet>
      <dgm:spPr/>
    </dgm:pt>
    <dgm:pt modelId="{183AB9B6-6BBC-4AD2-B442-A38A54B947EC}" type="pres">
      <dgm:prSet presAssocID="{1B0A8343-827D-4564-AF8C-3C3ECD8C38D7}" presName="rootConnector" presStyleLbl="node3" presStyleIdx="0" presStyleCnt="15"/>
      <dgm:spPr/>
    </dgm:pt>
    <dgm:pt modelId="{828D5217-8097-47AA-9524-671896A9813E}" type="pres">
      <dgm:prSet presAssocID="{1B0A8343-827D-4564-AF8C-3C3ECD8C38D7}" presName="hierChild4" presStyleCnt="0"/>
      <dgm:spPr/>
    </dgm:pt>
    <dgm:pt modelId="{625BAA17-9D85-4C63-8FFC-AAF6CE9E63A9}" type="pres">
      <dgm:prSet presAssocID="{1B0A8343-827D-4564-AF8C-3C3ECD8C38D7}" presName="hierChild5" presStyleCnt="0"/>
      <dgm:spPr/>
    </dgm:pt>
    <dgm:pt modelId="{ADEFE01A-1585-4D9C-A3DA-5525108370E1}" type="pres">
      <dgm:prSet presAssocID="{8000481C-F7AC-40D5-8ADE-CE72C590708D}" presName="Name37" presStyleLbl="parChTrans1D3" presStyleIdx="1" presStyleCnt="15"/>
      <dgm:spPr/>
    </dgm:pt>
    <dgm:pt modelId="{66D1D7A2-CA89-4621-8C7C-860945288010}" type="pres">
      <dgm:prSet presAssocID="{4711CF44-3EA6-47CB-BE40-6CA8DA5E81BF}" presName="hierRoot2" presStyleCnt="0">
        <dgm:presLayoutVars>
          <dgm:hierBranch val="init"/>
        </dgm:presLayoutVars>
      </dgm:prSet>
      <dgm:spPr/>
    </dgm:pt>
    <dgm:pt modelId="{95F4FA3B-AB73-4313-A324-A70899E45F8E}" type="pres">
      <dgm:prSet presAssocID="{4711CF44-3EA6-47CB-BE40-6CA8DA5E81BF}" presName="rootComposite" presStyleCnt="0"/>
      <dgm:spPr/>
    </dgm:pt>
    <dgm:pt modelId="{7969FFD0-E678-479D-9E4E-55C1B4F4C2AC}" type="pres">
      <dgm:prSet presAssocID="{4711CF44-3EA6-47CB-BE40-6CA8DA5E81BF}" presName="rootText" presStyleLbl="node3" presStyleIdx="1" presStyleCnt="15" custScaleY="135428">
        <dgm:presLayoutVars>
          <dgm:chPref val="3"/>
        </dgm:presLayoutVars>
      </dgm:prSet>
      <dgm:spPr/>
    </dgm:pt>
    <dgm:pt modelId="{DDEA2EAA-3F72-44A7-A98A-C2661FD98C9E}" type="pres">
      <dgm:prSet presAssocID="{4711CF44-3EA6-47CB-BE40-6CA8DA5E81BF}" presName="rootConnector" presStyleLbl="node3" presStyleIdx="1" presStyleCnt="15"/>
      <dgm:spPr/>
    </dgm:pt>
    <dgm:pt modelId="{F9E35FBD-C79A-4A3B-8E71-1E695420C3EA}" type="pres">
      <dgm:prSet presAssocID="{4711CF44-3EA6-47CB-BE40-6CA8DA5E81BF}" presName="hierChild4" presStyleCnt="0"/>
      <dgm:spPr/>
    </dgm:pt>
    <dgm:pt modelId="{4B34132C-E89B-4331-895E-A8BF737D1872}" type="pres">
      <dgm:prSet presAssocID="{4711CF44-3EA6-47CB-BE40-6CA8DA5E81BF}" presName="hierChild5" presStyleCnt="0"/>
      <dgm:spPr/>
    </dgm:pt>
    <dgm:pt modelId="{0D414671-7D45-4A09-A87D-C87D002ACC1D}" type="pres">
      <dgm:prSet presAssocID="{ABA672E6-DCEE-4DBC-A3D6-1A3805104076}" presName="hierChild5" presStyleCnt="0"/>
      <dgm:spPr/>
    </dgm:pt>
    <dgm:pt modelId="{4431580B-65A7-42C9-83CE-2B5CEA8D2661}" type="pres">
      <dgm:prSet presAssocID="{044CAFCD-B258-4809-904A-AE8F8330E303}" presName="Name37" presStyleLbl="parChTrans1D2" presStyleIdx="1" presStyleCnt="6"/>
      <dgm:spPr/>
    </dgm:pt>
    <dgm:pt modelId="{FF363F1D-E6B1-4156-9B82-DA4A85C6167A}" type="pres">
      <dgm:prSet presAssocID="{A378058A-D741-4BD5-A211-DD464CDE066A}" presName="hierRoot2" presStyleCnt="0">
        <dgm:presLayoutVars>
          <dgm:hierBranch val="init"/>
        </dgm:presLayoutVars>
      </dgm:prSet>
      <dgm:spPr/>
    </dgm:pt>
    <dgm:pt modelId="{9DCE17C7-C871-4120-ADC2-44F8C4216124}" type="pres">
      <dgm:prSet presAssocID="{A378058A-D741-4BD5-A211-DD464CDE066A}" presName="rootComposite" presStyleCnt="0"/>
      <dgm:spPr/>
    </dgm:pt>
    <dgm:pt modelId="{A037AA4F-C830-4429-B058-D935738D2954}" type="pres">
      <dgm:prSet presAssocID="{A378058A-D741-4BD5-A211-DD464CDE066A}" presName="rootText" presStyleLbl="node2" presStyleIdx="1" presStyleCnt="6" custScaleX="122691">
        <dgm:presLayoutVars>
          <dgm:chPref val="3"/>
        </dgm:presLayoutVars>
      </dgm:prSet>
      <dgm:spPr/>
    </dgm:pt>
    <dgm:pt modelId="{9BAE776A-2944-481B-B25A-4C1C8D4AF875}" type="pres">
      <dgm:prSet presAssocID="{A378058A-D741-4BD5-A211-DD464CDE066A}" presName="rootConnector" presStyleLbl="node2" presStyleIdx="1" presStyleCnt="6"/>
      <dgm:spPr/>
    </dgm:pt>
    <dgm:pt modelId="{CEB6B3F7-C258-4F5B-B66D-C7DF98C89E1F}" type="pres">
      <dgm:prSet presAssocID="{A378058A-D741-4BD5-A211-DD464CDE066A}" presName="hierChild4" presStyleCnt="0"/>
      <dgm:spPr/>
    </dgm:pt>
    <dgm:pt modelId="{420A5D8E-5118-4EA5-A59C-C329F76A95CB}" type="pres">
      <dgm:prSet presAssocID="{8694DA2D-265F-46A1-B9C0-3516958CFDC7}" presName="Name37" presStyleLbl="parChTrans1D3" presStyleIdx="2" presStyleCnt="15"/>
      <dgm:spPr/>
    </dgm:pt>
    <dgm:pt modelId="{BFF644DC-DBDC-4B98-B203-93DF1E0DDB73}" type="pres">
      <dgm:prSet presAssocID="{B688C663-F2C3-4A5F-B3D1-EB0F722B9A20}" presName="hierRoot2" presStyleCnt="0">
        <dgm:presLayoutVars>
          <dgm:hierBranch val="init"/>
        </dgm:presLayoutVars>
      </dgm:prSet>
      <dgm:spPr/>
    </dgm:pt>
    <dgm:pt modelId="{7BBE12CD-F840-4D09-9547-3A386D923DC8}" type="pres">
      <dgm:prSet presAssocID="{B688C663-F2C3-4A5F-B3D1-EB0F722B9A20}" presName="rootComposite" presStyleCnt="0"/>
      <dgm:spPr/>
    </dgm:pt>
    <dgm:pt modelId="{FDF78DD4-11B6-4EA2-BC1E-7A2A8359F55C}" type="pres">
      <dgm:prSet presAssocID="{B688C663-F2C3-4A5F-B3D1-EB0F722B9A20}" presName="rootText" presStyleLbl="node3" presStyleIdx="2" presStyleCnt="15" custScaleY="139651">
        <dgm:presLayoutVars>
          <dgm:chPref val="3"/>
        </dgm:presLayoutVars>
      </dgm:prSet>
      <dgm:spPr/>
    </dgm:pt>
    <dgm:pt modelId="{1F4A1724-4700-441A-8997-C1608DB8F8B4}" type="pres">
      <dgm:prSet presAssocID="{B688C663-F2C3-4A5F-B3D1-EB0F722B9A20}" presName="rootConnector" presStyleLbl="node3" presStyleIdx="2" presStyleCnt="15"/>
      <dgm:spPr/>
    </dgm:pt>
    <dgm:pt modelId="{268D3EF8-92A8-4756-9B44-4CEFCE493B69}" type="pres">
      <dgm:prSet presAssocID="{B688C663-F2C3-4A5F-B3D1-EB0F722B9A20}" presName="hierChild4" presStyleCnt="0"/>
      <dgm:spPr/>
    </dgm:pt>
    <dgm:pt modelId="{8A1C08BE-DBDE-43A2-8347-1A24D7C1843D}" type="pres">
      <dgm:prSet presAssocID="{B688C663-F2C3-4A5F-B3D1-EB0F722B9A20}" presName="hierChild5" presStyleCnt="0"/>
      <dgm:spPr/>
    </dgm:pt>
    <dgm:pt modelId="{251F7E50-6847-4779-8F2A-7B9F1121CC74}" type="pres">
      <dgm:prSet presAssocID="{F9F00F8E-08AC-487E-AC03-8C3F5672A78E}" presName="Name37" presStyleLbl="parChTrans1D3" presStyleIdx="3" presStyleCnt="15"/>
      <dgm:spPr/>
    </dgm:pt>
    <dgm:pt modelId="{20A0ACBD-9148-43D6-853F-668A896176CC}" type="pres">
      <dgm:prSet presAssocID="{A907ED36-99B9-44FF-82D2-3FCE5D1E1064}" presName="hierRoot2" presStyleCnt="0">
        <dgm:presLayoutVars>
          <dgm:hierBranch val="init"/>
        </dgm:presLayoutVars>
      </dgm:prSet>
      <dgm:spPr/>
    </dgm:pt>
    <dgm:pt modelId="{ED25655C-9B35-4007-B9E7-A44988035EC1}" type="pres">
      <dgm:prSet presAssocID="{A907ED36-99B9-44FF-82D2-3FCE5D1E1064}" presName="rootComposite" presStyleCnt="0"/>
      <dgm:spPr/>
    </dgm:pt>
    <dgm:pt modelId="{93972AC3-17FA-44A0-B971-670BC07F149C}" type="pres">
      <dgm:prSet presAssocID="{A907ED36-99B9-44FF-82D2-3FCE5D1E1064}" presName="rootText" presStyleLbl="node3" presStyleIdx="3" presStyleCnt="15">
        <dgm:presLayoutVars>
          <dgm:chPref val="3"/>
        </dgm:presLayoutVars>
      </dgm:prSet>
      <dgm:spPr/>
    </dgm:pt>
    <dgm:pt modelId="{5B8A3898-9BD9-4595-AE8C-9D453D3D12AF}" type="pres">
      <dgm:prSet presAssocID="{A907ED36-99B9-44FF-82D2-3FCE5D1E1064}" presName="rootConnector" presStyleLbl="node3" presStyleIdx="3" presStyleCnt="15"/>
      <dgm:spPr/>
    </dgm:pt>
    <dgm:pt modelId="{371F7D61-CEBF-4723-8D73-508D57F509FA}" type="pres">
      <dgm:prSet presAssocID="{A907ED36-99B9-44FF-82D2-3FCE5D1E1064}" presName="hierChild4" presStyleCnt="0"/>
      <dgm:spPr/>
    </dgm:pt>
    <dgm:pt modelId="{951112BB-A3C5-4F77-B097-5B5C79E2B014}" type="pres">
      <dgm:prSet presAssocID="{A907ED36-99B9-44FF-82D2-3FCE5D1E1064}" presName="hierChild5" presStyleCnt="0"/>
      <dgm:spPr/>
    </dgm:pt>
    <dgm:pt modelId="{43BC5D09-A18D-4017-9187-3A1313D85AD3}" type="pres">
      <dgm:prSet presAssocID="{DDAAE981-77B5-4031-BDB5-67FF02329A68}" presName="Name37" presStyleLbl="parChTrans1D3" presStyleIdx="4" presStyleCnt="15"/>
      <dgm:spPr/>
    </dgm:pt>
    <dgm:pt modelId="{4F4D5CCB-89C0-4437-8AFF-E588422469BD}" type="pres">
      <dgm:prSet presAssocID="{51885AE8-C165-4880-B4A3-C4E0362F0408}" presName="hierRoot2" presStyleCnt="0">
        <dgm:presLayoutVars>
          <dgm:hierBranch val="init"/>
        </dgm:presLayoutVars>
      </dgm:prSet>
      <dgm:spPr/>
    </dgm:pt>
    <dgm:pt modelId="{BC9F0A6C-DEBA-4F51-9CF3-43164726397B}" type="pres">
      <dgm:prSet presAssocID="{51885AE8-C165-4880-B4A3-C4E0362F0408}" presName="rootComposite" presStyleCnt="0"/>
      <dgm:spPr/>
    </dgm:pt>
    <dgm:pt modelId="{118ED0EB-678A-4328-BEDB-EEB822802B97}" type="pres">
      <dgm:prSet presAssocID="{51885AE8-C165-4880-B4A3-C4E0362F0408}" presName="rootText" presStyleLbl="node3" presStyleIdx="4" presStyleCnt="15" custScaleY="110018">
        <dgm:presLayoutVars>
          <dgm:chPref val="3"/>
        </dgm:presLayoutVars>
      </dgm:prSet>
      <dgm:spPr/>
    </dgm:pt>
    <dgm:pt modelId="{D5B03798-9B07-4D0E-A79D-B9E196C70CD6}" type="pres">
      <dgm:prSet presAssocID="{51885AE8-C165-4880-B4A3-C4E0362F0408}" presName="rootConnector" presStyleLbl="node3" presStyleIdx="4" presStyleCnt="15"/>
      <dgm:spPr/>
    </dgm:pt>
    <dgm:pt modelId="{64C31B16-7DDF-40E5-BA09-7E31B1E81122}" type="pres">
      <dgm:prSet presAssocID="{51885AE8-C165-4880-B4A3-C4E0362F0408}" presName="hierChild4" presStyleCnt="0"/>
      <dgm:spPr/>
    </dgm:pt>
    <dgm:pt modelId="{14D535EE-5AF1-4802-A656-27FC0DFE5653}" type="pres">
      <dgm:prSet presAssocID="{51885AE8-C165-4880-B4A3-C4E0362F0408}" presName="hierChild5" presStyleCnt="0"/>
      <dgm:spPr/>
    </dgm:pt>
    <dgm:pt modelId="{CCC04122-86C5-40AA-8EB7-1BB035EF11E9}" type="pres">
      <dgm:prSet presAssocID="{C2D647BC-CFDE-44AB-8F5A-6E4445559845}" presName="Name37" presStyleLbl="parChTrans1D3" presStyleIdx="5" presStyleCnt="15"/>
      <dgm:spPr/>
    </dgm:pt>
    <dgm:pt modelId="{AC20C45A-224F-439A-9162-8677D3C76C79}" type="pres">
      <dgm:prSet presAssocID="{FBE8854A-F10D-42E9-B27E-86BF595CC97C}" presName="hierRoot2" presStyleCnt="0">
        <dgm:presLayoutVars>
          <dgm:hierBranch val="init"/>
        </dgm:presLayoutVars>
      </dgm:prSet>
      <dgm:spPr/>
    </dgm:pt>
    <dgm:pt modelId="{960F16A4-E254-49B6-898C-2DF3509DC4A1}" type="pres">
      <dgm:prSet presAssocID="{FBE8854A-F10D-42E9-B27E-86BF595CC97C}" presName="rootComposite" presStyleCnt="0"/>
      <dgm:spPr/>
    </dgm:pt>
    <dgm:pt modelId="{323662AB-F5B4-48DE-9734-D6928464CFF3}" type="pres">
      <dgm:prSet presAssocID="{FBE8854A-F10D-42E9-B27E-86BF595CC97C}" presName="rootText" presStyleLbl="node3" presStyleIdx="5" presStyleCnt="15">
        <dgm:presLayoutVars>
          <dgm:chPref val="3"/>
        </dgm:presLayoutVars>
      </dgm:prSet>
      <dgm:spPr/>
    </dgm:pt>
    <dgm:pt modelId="{67D31BB7-D377-41A1-8518-80566D19424B}" type="pres">
      <dgm:prSet presAssocID="{FBE8854A-F10D-42E9-B27E-86BF595CC97C}" presName="rootConnector" presStyleLbl="node3" presStyleIdx="5" presStyleCnt="15"/>
      <dgm:spPr/>
    </dgm:pt>
    <dgm:pt modelId="{95AECA6E-ACA4-4D44-893D-62B980EA9AA5}" type="pres">
      <dgm:prSet presAssocID="{FBE8854A-F10D-42E9-B27E-86BF595CC97C}" presName="hierChild4" presStyleCnt="0"/>
      <dgm:spPr/>
    </dgm:pt>
    <dgm:pt modelId="{E0DFFE04-1173-40F9-B1A3-A675A0C3E83D}" type="pres">
      <dgm:prSet presAssocID="{FBE8854A-F10D-42E9-B27E-86BF595CC97C}" presName="hierChild5" presStyleCnt="0"/>
      <dgm:spPr/>
    </dgm:pt>
    <dgm:pt modelId="{1FB9EBCF-5457-4D1D-84E9-E2C52FA72281}" type="pres">
      <dgm:prSet presAssocID="{A378058A-D741-4BD5-A211-DD464CDE066A}" presName="hierChild5" presStyleCnt="0"/>
      <dgm:spPr/>
    </dgm:pt>
    <dgm:pt modelId="{E1AE2044-1B01-4C64-AA56-C9C8E10953BD}" type="pres">
      <dgm:prSet presAssocID="{5F78BF10-BB8D-4A4E-BE74-B34891504936}" presName="Name37" presStyleLbl="parChTrans1D2" presStyleIdx="2" presStyleCnt="6"/>
      <dgm:spPr/>
    </dgm:pt>
    <dgm:pt modelId="{3489858E-A97F-4D24-8143-7D5EFCFFEC9B}" type="pres">
      <dgm:prSet presAssocID="{24897714-1249-479D-B895-52584AAA4BA7}" presName="hierRoot2" presStyleCnt="0">
        <dgm:presLayoutVars>
          <dgm:hierBranch val="init"/>
        </dgm:presLayoutVars>
      </dgm:prSet>
      <dgm:spPr/>
    </dgm:pt>
    <dgm:pt modelId="{EA451B3C-E8A8-4B38-9EDB-E6DA2B89EA83}" type="pres">
      <dgm:prSet presAssocID="{24897714-1249-479D-B895-52584AAA4BA7}" presName="rootComposite" presStyleCnt="0"/>
      <dgm:spPr/>
    </dgm:pt>
    <dgm:pt modelId="{1107635E-622B-457D-9D0A-9655C9AF4859}" type="pres">
      <dgm:prSet presAssocID="{24897714-1249-479D-B895-52584AAA4BA7}" presName="rootText" presStyleLbl="node2" presStyleIdx="2" presStyleCnt="6">
        <dgm:presLayoutVars>
          <dgm:chPref val="3"/>
        </dgm:presLayoutVars>
      </dgm:prSet>
      <dgm:spPr/>
    </dgm:pt>
    <dgm:pt modelId="{BDC20B20-DCA5-4698-8E2A-6203607CD861}" type="pres">
      <dgm:prSet presAssocID="{24897714-1249-479D-B895-52584AAA4BA7}" presName="rootConnector" presStyleLbl="node2" presStyleIdx="2" presStyleCnt="6"/>
      <dgm:spPr/>
    </dgm:pt>
    <dgm:pt modelId="{232F5965-F7B7-40E3-8256-9B1499D639D5}" type="pres">
      <dgm:prSet presAssocID="{24897714-1249-479D-B895-52584AAA4BA7}" presName="hierChild4" presStyleCnt="0"/>
      <dgm:spPr/>
    </dgm:pt>
    <dgm:pt modelId="{7A280A0F-7797-44F6-A0C9-BB820F84E82A}" type="pres">
      <dgm:prSet presAssocID="{B0A11D00-70AE-4027-BDB1-FB7ADE2744E1}" presName="Name37" presStyleLbl="parChTrans1D3" presStyleIdx="6" presStyleCnt="15"/>
      <dgm:spPr/>
    </dgm:pt>
    <dgm:pt modelId="{166652F6-F22E-4B2D-9E8E-8F2BA3BE4E78}" type="pres">
      <dgm:prSet presAssocID="{BF662452-1C81-432D-98C3-400A3E9CCA01}" presName="hierRoot2" presStyleCnt="0">
        <dgm:presLayoutVars>
          <dgm:hierBranch val="init"/>
        </dgm:presLayoutVars>
      </dgm:prSet>
      <dgm:spPr/>
    </dgm:pt>
    <dgm:pt modelId="{897BD030-AF39-46E2-98D1-861031D56BBD}" type="pres">
      <dgm:prSet presAssocID="{BF662452-1C81-432D-98C3-400A3E9CCA01}" presName="rootComposite" presStyleCnt="0"/>
      <dgm:spPr/>
    </dgm:pt>
    <dgm:pt modelId="{1F2E6294-517E-4DD4-8CD4-B4D8A77ADB6F}" type="pres">
      <dgm:prSet presAssocID="{BF662452-1C81-432D-98C3-400A3E9CCA01}" presName="rootText" presStyleLbl="node3" presStyleIdx="6" presStyleCnt="15">
        <dgm:presLayoutVars>
          <dgm:chPref val="3"/>
        </dgm:presLayoutVars>
      </dgm:prSet>
      <dgm:spPr/>
    </dgm:pt>
    <dgm:pt modelId="{765138BF-61AE-4C13-A927-DCC5AC66797E}" type="pres">
      <dgm:prSet presAssocID="{BF662452-1C81-432D-98C3-400A3E9CCA01}" presName="rootConnector" presStyleLbl="node3" presStyleIdx="6" presStyleCnt="15"/>
      <dgm:spPr/>
    </dgm:pt>
    <dgm:pt modelId="{E261A097-A9F0-4DD7-81FC-1ED023D47E43}" type="pres">
      <dgm:prSet presAssocID="{BF662452-1C81-432D-98C3-400A3E9CCA01}" presName="hierChild4" presStyleCnt="0"/>
      <dgm:spPr/>
    </dgm:pt>
    <dgm:pt modelId="{C1F3CEDA-CAFF-4711-B4DE-5D50BBEFB6FA}" type="pres">
      <dgm:prSet presAssocID="{BF662452-1C81-432D-98C3-400A3E9CCA01}" presName="hierChild5" presStyleCnt="0"/>
      <dgm:spPr/>
    </dgm:pt>
    <dgm:pt modelId="{D1B5A1E4-C8E9-4BA1-AF4E-8220DBA223B3}" type="pres">
      <dgm:prSet presAssocID="{BB513C4A-876E-48D4-87B5-6DB72CF941A4}" presName="Name37" presStyleLbl="parChTrans1D3" presStyleIdx="7" presStyleCnt="15"/>
      <dgm:spPr/>
    </dgm:pt>
    <dgm:pt modelId="{DFFE8124-71E0-4420-A936-E8D579A7A045}" type="pres">
      <dgm:prSet presAssocID="{1E033E11-0430-4C9C-8EDF-B493D77D971C}" presName="hierRoot2" presStyleCnt="0">
        <dgm:presLayoutVars>
          <dgm:hierBranch val="init"/>
        </dgm:presLayoutVars>
      </dgm:prSet>
      <dgm:spPr/>
    </dgm:pt>
    <dgm:pt modelId="{FB1D59D3-E5D6-4B96-BFD0-1E8E044837C6}" type="pres">
      <dgm:prSet presAssocID="{1E033E11-0430-4C9C-8EDF-B493D77D971C}" presName="rootComposite" presStyleCnt="0"/>
      <dgm:spPr/>
    </dgm:pt>
    <dgm:pt modelId="{2D4311A8-95E1-4A08-9D86-3F1ECC070D37}" type="pres">
      <dgm:prSet presAssocID="{1E033E11-0430-4C9C-8EDF-B493D77D971C}" presName="rootText" presStyleLbl="node3" presStyleIdx="7" presStyleCnt="15" custScaleY="85437">
        <dgm:presLayoutVars>
          <dgm:chPref val="3"/>
        </dgm:presLayoutVars>
      </dgm:prSet>
      <dgm:spPr/>
    </dgm:pt>
    <dgm:pt modelId="{3BECF2F1-079C-45E6-A94E-373A07E03AC6}" type="pres">
      <dgm:prSet presAssocID="{1E033E11-0430-4C9C-8EDF-B493D77D971C}" presName="rootConnector" presStyleLbl="node3" presStyleIdx="7" presStyleCnt="15"/>
      <dgm:spPr/>
    </dgm:pt>
    <dgm:pt modelId="{081DA0F0-50D7-4132-938E-28525695F1CA}" type="pres">
      <dgm:prSet presAssocID="{1E033E11-0430-4C9C-8EDF-B493D77D971C}" presName="hierChild4" presStyleCnt="0"/>
      <dgm:spPr/>
    </dgm:pt>
    <dgm:pt modelId="{989100EF-05CC-49BA-8596-14017A553BCC}" type="pres">
      <dgm:prSet presAssocID="{1E033E11-0430-4C9C-8EDF-B493D77D971C}" presName="hierChild5" presStyleCnt="0"/>
      <dgm:spPr/>
    </dgm:pt>
    <dgm:pt modelId="{61926995-0008-44A0-912A-E7DD67EEDED2}" type="pres">
      <dgm:prSet presAssocID="{24897714-1249-479D-B895-52584AAA4BA7}" presName="hierChild5" presStyleCnt="0"/>
      <dgm:spPr/>
    </dgm:pt>
    <dgm:pt modelId="{B24E3911-0D13-4B27-AF04-CCAA256F9B3A}" type="pres">
      <dgm:prSet presAssocID="{166B6DF5-7271-403F-AB5F-AA4F51A1148F}" presName="Name37" presStyleLbl="parChTrans1D2" presStyleIdx="3" presStyleCnt="6"/>
      <dgm:spPr/>
    </dgm:pt>
    <dgm:pt modelId="{05CEBEB5-D6BC-4B70-81DE-39C386F6CACF}" type="pres">
      <dgm:prSet presAssocID="{AE9A9948-7D01-45BB-9976-4A89399D3784}" presName="hierRoot2" presStyleCnt="0">
        <dgm:presLayoutVars>
          <dgm:hierBranch val="init"/>
        </dgm:presLayoutVars>
      </dgm:prSet>
      <dgm:spPr/>
    </dgm:pt>
    <dgm:pt modelId="{797CF9D9-A0DA-4B93-9A0D-7D3AD01A13C9}" type="pres">
      <dgm:prSet presAssocID="{AE9A9948-7D01-45BB-9976-4A89399D3784}" presName="rootComposite" presStyleCnt="0"/>
      <dgm:spPr/>
    </dgm:pt>
    <dgm:pt modelId="{714DD27B-5728-4798-929D-1A9E2B67439C}" type="pres">
      <dgm:prSet presAssocID="{AE9A9948-7D01-45BB-9976-4A89399D3784}" presName="rootText" presStyleLbl="node2" presStyleIdx="3" presStyleCnt="6" custScaleX="115861">
        <dgm:presLayoutVars>
          <dgm:chPref val="3"/>
        </dgm:presLayoutVars>
      </dgm:prSet>
      <dgm:spPr/>
    </dgm:pt>
    <dgm:pt modelId="{DA7C19F0-7B62-4595-8AB9-734696505472}" type="pres">
      <dgm:prSet presAssocID="{AE9A9948-7D01-45BB-9976-4A89399D3784}" presName="rootConnector" presStyleLbl="node2" presStyleIdx="3" presStyleCnt="6"/>
      <dgm:spPr/>
    </dgm:pt>
    <dgm:pt modelId="{C78AEF25-3974-4664-B508-5B9C47785AB0}" type="pres">
      <dgm:prSet presAssocID="{AE9A9948-7D01-45BB-9976-4A89399D3784}" presName="hierChild4" presStyleCnt="0"/>
      <dgm:spPr/>
    </dgm:pt>
    <dgm:pt modelId="{2498CC44-26AD-47D1-AD2F-E753659AC9A5}" type="pres">
      <dgm:prSet presAssocID="{B248F782-927B-4E1D-82C3-AF4D2A7F1D5B}" presName="Name37" presStyleLbl="parChTrans1D3" presStyleIdx="8" presStyleCnt="15"/>
      <dgm:spPr/>
    </dgm:pt>
    <dgm:pt modelId="{87B1EF90-6E1E-4F35-AC84-831E994C35CD}" type="pres">
      <dgm:prSet presAssocID="{2580145F-33CA-4CFD-9322-8ACBB2748370}" presName="hierRoot2" presStyleCnt="0">
        <dgm:presLayoutVars>
          <dgm:hierBranch val="init"/>
        </dgm:presLayoutVars>
      </dgm:prSet>
      <dgm:spPr/>
    </dgm:pt>
    <dgm:pt modelId="{5385BF55-6120-4A86-AF38-39A40ECB11F0}" type="pres">
      <dgm:prSet presAssocID="{2580145F-33CA-4CFD-9322-8ACBB2748370}" presName="rootComposite" presStyleCnt="0"/>
      <dgm:spPr/>
    </dgm:pt>
    <dgm:pt modelId="{91E2F6D2-A3A5-4FBD-8BD5-E20E10CF1836}" type="pres">
      <dgm:prSet presAssocID="{2580145F-33CA-4CFD-9322-8ACBB2748370}" presName="rootText" presStyleLbl="node3" presStyleIdx="8" presStyleCnt="15">
        <dgm:presLayoutVars>
          <dgm:chPref val="3"/>
        </dgm:presLayoutVars>
      </dgm:prSet>
      <dgm:spPr/>
    </dgm:pt>
    <dgm:pt modelId="{E0B35161-547F-4B37-B865-C708063DB37F}" type="pres">
      <dgm:prSet presAssocID="{2580145F-33CA-4CFD-9322-8ACBB2748370}" presName="rootConnector" presStyleLbl="node3" presStyleIdx="8" presStyleCnt="15"/>
      <dgm:spPr/>
    </dgm:pt>
    <dgm:pt modelId="{A224AEFD-AB0C-464F-B4F5-5218AE30DCC8}" type="pres">
      <dgm:prSet presAssocID="{2580145F-33CA-4CFD-9322-8ACBB2748370}" presName="hierChild4" presStyleCnt="0"/>
      <dgm:spPr/>
    </dgm:pt>
    <dgm:pt modelId="{2228CE98-9C09-4ADF-A965-ADF011442DF2}" type="pres">
      <dgm:prSet presAssocID="{2580145F-33CA-4CFD-9322-8ACBB2748370}" presName="hierChild5" presStyleCnt="0"/>
      <dgm:spPr/>
    </dgm:pt>
    <dgm:pt modelId="{E82E8F35-07F4-4AB7-9281-A52E37A9DB48}" type="pres">
      <dgm:prSet presAssocID="{7D42F167-B5BD-40F7-932F-231F3FEE2CBB}" presName="Name37" presStyleLbl="parChTrans1D3" presStyleIdx="9" presStyleCnt="15"/>
      <dgm:spPr/>
    </dgm:pt>
    <dgm:pt modelId="{B9AD2D7C-0838-46C0-BFA2-4FFD58CC4A64}" type="pres">
      <dgm:prSet presAssocID="{159FD45C-DA4C-4D8A-AB7A-8BFB4A844AE8}" presName="hierRoot2" presStyleCnt="0">
        <dgm:presLayoutVars>
          <dgm:hierBranch val="init"/>
        </dgm:presLayoutVars>
      </dgm:prSet>
      <dgm:spPr/>
    </dgm:pt>
    <dgm:pt modelId="{43D444AF-F17C-4066-A6E3-AC140ABA7267}" type="pres">
      <dgm:prSet presAssocID="{159FD45C-DA4C-4D8A-AB7A-8BFB4A844AE8}" presName="rootComposite" presStyleCnt="0"/>
      <dgm:spPr/>
    </dgm:pt>
    <dgm:pt modelId="{8DEB7DE6-BA0F-40D3-8881-E61251B711FA}" type="pres">
      <dgm:prSet presAssocID="{159FD45C-DA4C-4D8A-AB7A-8BFB4A844AE8}" presName="rootText" presStyleLbl="node3" presStyleIdx="9" presStyleCnt="15">
        <dgm:presLayoutVars>
          <dgm:chPref val="3"/>
        </dgm:presLayoutVars>
      </dgm:prSet>
      <dgm:spPr/>
    </dgm:pt>
    <dgm:pt modelId="{69DFAA21-D3C2-42D3-B50E-953EBC8D6109}" type="pres">
      <dgm:prSet presAssocID="{159FD45C-DA4C-4D8A-AB7A-8BFB4A844AE8}" presName="rootConnector" presStyleLbl="node3" presStyleIdx="9" presStyleCnt="15"/>
      <dgm:spPr/>
    </dgm:pt>
    <dgm:pt modelId="{88F81123-952C-480E-8120-19976356CD4B}" type="pres">
      <dgm:prSet presAssocID="{159FD45C-DA4C-4D8A-AB7A-8BFB4A844AE8}" presName="hierChild4" presStyleCnt="0"/>
      <dgm:spPr/>
    </dgm:pt>
    <dgm:pt modelId="{0BC4186B-70C7-46DD-B425-1B08A4511084}" type="pres">
      <dgm:prSet presAssocID="{159FD45C-DA4C-4D8A-AB7A-8BFB4A844AE8}" presName="hierChild5" presStyleCnt="0"/>
      <dgm:spPr/>
    </dgm:pt>
    <dgm:pt modelId="{E16CC41F-7583-4D4E-8B14-76F99BF881A9}" type="pres">
      <dgm:prSet presAssocID="{AE9A9948-7D01-45BB-9976-4A89399D3784}" presName="hierChild5" presStyleCnt="0"/>
      <dgm:spPr/>
    </dgm:pt>
    <dgm:pt modelId="{725B79A9-EA8B-488D-8131-DC967D656953}" type="pres">
      <dgm:prSet presAssocID="{96D01AD3-0B20-4DAD-B5D3-6B38BA15D505}" presName="Name37" presStyleLbl="parChTrans1D2" presStyleIdx="4" presStyleCnt="6"/>
      <dgm:spPr/>
    </dgm:pt>
    <dgm:pt modelId="{7E88A7DC-CF1D-4C15-A864-1C588E1E6C78}" type="pres">
      <dgm:prSet presAssocID="{AEB12565-2C54-44C4-B27E-9CB299A35C5D}" presName="hierRoot2" presStyleCnt="0">
        <dgm:presLayoutVars>
          <dgm:hierBranch val="init"/>
        </dgm:presLayoutVars>
      </dgm:prSet>
      <dgm:spPr/>
    </dgm:pt>
    <dgm:pt modelId="{8034F74D-25AC-442D-9007-D2CA939A0A50}" type="pres">
      <dgm:prSet presAssocID="{AEB12565-2C54-44C4-B27E-9CB299A35C5D}" presName="rootComposite" presStyleCnt="0"/>
      <dgm:spPr/>
    </dgm:pt>
    <dgm:pt modelId="{C0469E87-D660-4DFC-9D50-DFDE39A29AC5}" type="pres">
      <dgm:prSet presAssocID="{AEB12565-2C54-44C4-B27E-9CB299A35C5D}" presName="rootText" presStyleLbl="node2" presStyleIdx="4" presStyleCnt="6">
        <dgm:presLayoutVars>
          <dgm:chPref val="3"/>
        </dgm:presLayoutVars>
      </dgm:prSet>
      <dgm:spPr/>
    </dgm:pt>
    <dgm:pt modelId="{79CC1FA4-3B20-4F6A-BDA2-D32D19A9A2BA}" type="pres">
      <dgm:prSet presAssocID="{AEB12565-2C54-44C4-B27E-9CB299A35C5D}" presName="rootConnector" presStyleLbl="node2" presStyleIdx="4" presStyleCnt="6"/>
      <dgm:spPr/>
    </dgm:pt>
    <dgm:pt modelId="{BA658982-82F6-45A4-A9A7-754FE6EB6E1E}" type="pres">
      <dgm:prSet presAssocID="{AEB12565-2C54-44C4-B27E-9CB299A35C5D}" presName="hierChild4" presStyleCnt="0"/>
      <dgm:spPr/>
    </dgm:pt>
    <dgm:pt modelId="{2803D2D6-5986-4149-B332-C98801EF34CD}" type="pres">
      <dgm:prSet presAssocID="{7B144DFD-1916-480F-A6B4-4E23ED3D86D6}" presName="Name37" presStyleLbl="parChTrans1D3" presStyleIdx="10" presStyleCnt="15"/>
      <dgm:spPr/>
    </dgm:pt>
    <dgm:pt modelId="{13CA189F-5474-4B11-B3F4-B462D0F558CC}" type="pres">
      <dgm:prSet presAssocID="{51EEC82D-CD1F-44E3-810C-2D237DC4EF94}" presName="hierRoot2" presStyleCnt="0">
        <dgm:presLayoutVars>
          <dgm:hierBranch val="init"/>
        </dgm:presLayoutVars>
      </dgm:prSet>
      <dgm:spPr/>
    </dgm:pt>
    <dgm:pt modelId="{73EE81AC-DA39-4DF1-910F-E585C3303A47}" type="pres">
      <dgm:prSet presAssocID="{51EEC82D-CD1F-44E3-810C-2D237DC4EF94}" presName="rootComposite" presStyleCnt="0"/>
      <dgm:spPr/>
    </dgm:pt>
    <dgm:pt modelId="{3C12C750-FDB8-46DF-BCC5-8938C5CABF0C}" type="pres">
      <dgm:prSet presAssocID="{51EEC82D-CD1F-44E3-810C-2D237DC4EF94}" presName="rootText" presStyleLbl="node3" presStyleIdx="10" presStyleCnt="15">
        <dgm:presLayoutVars>
          <dgm:chPref val="3"/>
        </dgm:presLayoutVars>
      </dgm:prSet>
      <dgm:spPr/>
    </dgm:pt>
    <dgm:pt modelId="{17AB2F04-2E6F-4C8B-8911-0F0D56C61ED5}" type="pres">
      <dgm:prSet presAssocID="{51EEC82D-CD1F-44E3-810C-2D237DC4EF94}" presName="rootConnector" presStyleLbl="node3" presStyleIdx="10" presStyleCnt="15"/>
      <dgm:spPr/>
    </dgm:pt>
    <dgm:pt modelId="{3EA0E973-8543-41EA-ABC6-AB53B410CE22}" type="pres">
      <dgm:prSet presAssocID="{51EEC82D-CD1F-44E3-810C-2D237DC4EF94}" presName="hierChild4" presStyleCnt="0"/>
      <dgm:spPr/>
    </dgm:pt>
    <dgm:pt modelId="{4F16676B-B277-4B8A-8F92-5A9B50FA4AEF}" type="pres">
      <dgm:prSet presAssocID="{51EEC82D-CD1F-44E3-810C-2D237DC4EF94}" presName="hierChild5" presStyleCnt="0"/>
      <dgm:spPr/>
    </dgm:pt>
    <dgm:pt modelId="{7BD85096-5859-4B53-AB56-1834FF1AE9BA}" type="pres">
      <dgm:prSet presAssocID="{12F4A22C-5279-4C9C-A66C-2F98A7F614D5}" presName="Name37" presStyleLbl="parChTrans1D3" presStyleIdx="11" presStyleCnt="15"/>
      <dgm:spPr/>
    </dgm:pt>
    <dgm:pt modelId="{B85F0093-F456-446E-BABF-7485F53F9D26}" type="pres">
      <dgm:prSet presAssocID="{E570A453-4273-457E-9117-BC8BEBFFBB92}" presName="hierRoot2" presStyleCnt="0">
        <dgm:presLayoutVars>
          <dgm:hierBranch val="init"/>
        </dgm:presLayoutVars>
      </dgm:prSet>
      <dgm:spPr/>
    </dgm:pt>
    <dgm:pt modelId="{911EABF3-1E85-4898-BA82-B280D29A5FBC}" type="pres">
      <dgm:prSet presAssocID="{E570A453-4273-457E-9117-BC8BEBFFBB92}" presName="rootComposite" presStyleCnt="0"/>
      <dgm:spPr/>
    </dgm:pt>
    <dgm:pt modelId="{6DCB2152-486C-49AC-B367-7FE8150BACF4}" type="pres">
      <dgm:prSet presAssocID="{E570A453-4273-457E-9117-BC8BEBFFBB92}" presName="rootText" presStyleLbl="node3" presStyleIdx="11" presStyleCnt="15">
        <dgm:presLayoutVars>
          <dgm:chPref val="3"/>
        </dgm:presLayoutVars>
      </dgm:prSet>
      <dgm:spPr/>
    </dgm:pt>
    <dgm:pt modelId="{C7C104CE-D067-46D2-8A35-97A0E2EAB1A1}" type="pres">
      <dgm:prSet presAssocID="{E570A453-4273-457E-9117-BC8BEBFFBB92}" presName="rootConnector" presStyleLbl="node3" presStyleIdx="11" presStyleCnt="15"/>
      <dgm:spPr/>
    </dgm:pt>
    <dgm:pt modelId="{A468CAD2-00DA-4D7E-8870-16698CF83FCF}" type="pres">
      <dgm:prSet presAssocID="{E570A453-4273-457E-9117-BC8BEBFFBB92}" presName="hierChild4" presStyleCnt="0"/>
      <dgm:spPr/>
    </dgm:pt>
    <dgm:pt modelId="{D170363B-BA8B-47E9-BD57-B51BB6FFF0E4}" type="pres">
      <dgm:prSet presAssocID="{E570A453-4273-457E-9117-BC8BEBFFBB92}" presName="hierChild5" presStyleCnt="0"/>
      <dgm:spPr/>
    </dgm:pt>
    <dgm:pt modelId="{C99AF088-4B4E-4C5C-B000-3AA89F5134F2}" type="pres">
      <dgm:prSet presAssocID="{1B691AA9-5117-4CDA-88FC-C3B5EF00B33B}" presName="Name37" presStyleLbl="parChTrans1D3" presStyleIdx="12" presStyleCnt="15"/>
      <dgm:spPr/>
    </dgm:pt>
    <dgm:pt modelId="{C7778C9D-9B01-45FB-88C2-FD5607808011}" type="pres">
      <dgm:prSet presAssocID="{7BA67393-C9C5-433E-AD97-BFEFBE3F0624}" presName="hierRoot2" presStyleCnt="0">
        <dgm:presLayoutVars>
          <dgm:hierBranch val="init"/>
        </dgm:presLayoutVars>
      </dgm:prSet>
      <dgm:spPr/>
    </dgm:pt>
    <dgm:pt modelId="{D1BCB3C6-E281-4F38-A62A-E292F4722DD4}" type="pres">
      <dgm:prSet presAssocID="{7BA67393-C9C5-433E-AD97-BFEFBE3F0624}" presName="rootComposite" presStyleCnt="0"/>
      <dgm:spPr/>
    </dgm:pt>
    <dgm:pt modelId="{42637A72-E48C-44A5-8E5B-EDADE880B332}" type="pres">
      <dgm:prSet presAssocID="{7BA67393-C9C5-433E-AD97-BFEFBE3F0624}" presName="rootText" presStyleLbl="node3" presStyleIdx="12" presStyleCnt="15">
        <dgm:presLayoutVars>
          <dgm:chPref val="3"/>
        </dgm:presLayoutVars>
      </dgm:prSet>
      <dgm:spPr/>
    </dgm:pt>
    <dgm:pt modelId="{EC8B25AC-DA71-4588-949D-4EFACF938E8D}" type="pres">
      <dgm:prSet presAssocID="{7BA67393-C9C5-433E-AD97-BFEFBE3F0624}" presName="rootConnector" presStyleLbl="node3" presStyleIdx="12" presStyleCnt="15"/>
      <dgm:spPr/>
    </dgm:pt>
    <dgm:pt modelId="{040897D4-C0BA-4426-B5C7-4FBE306EE526}" type="pres">
      <dgm:prSet presAssocID="{7BA67393-C9C5-433E-AD97-BFEFBE3F0624}" presName="hierChild4" presStyleCnt="0"/>
      <dgm:spPr/>
    </dgm:pt>
    <dgm:pt modelId="{71E2FB53-F7A4-4489-B5AF-221F349B056D}" type="pres">
      <dgm:prSet presAssocID="{7BA67393-C9C5-433E-AD97-BFEFBE3F0624}" presName="hierChild5" presStyleCnt="0"/>
      <dgm:spPr/>
    </dgm:pt>
    <dgm:pt modelId="{04F88CA0-8B07-4A13-A8F9-217730B90DC9}" type="pres">
      <dgm:prSet presAssocID="{AEB12565-2C54-44C4-B27E-9CB299A35C5D}" presName="hierChild5" presStyleCnt="0"/>
      <dgm:spPr/>
    </dgm:pt>
    <dgm:pt modelId="{FE1905C6-7343-4993-99D4-E9DB6AB1D6D9}" type="pres">
      <dgm:prSet presAssocID="{057B0F19-24F4-4A51-BE21-020A9EC50A71}" presName="Name37" presStyleLbl="parChTrans1D2" presStyleIdx="5" presStyleCnt="6"/>
      <dgm:spPr/>
    </dgm:pt>
    <dgm:pt modelId="{FDFC0AF9-F79F-4059-9387-8F7B0240F94E}" type="pres">
      <dgm:prSet presAssocID="{E3A559CC-5651-4D15-9D21-94F231565F60}" presName="hierRoot2" presStyleCnt="0">
        <dgm:presLayoutVars>
          <dgm:hierBranch val="init"/>
        </dgm:presLayoutVars>
      </dgm:prSet>
      <dgm:spPr/>
    </dgm:pt>
    <dgm:pt modelId="{43B63FBB-2664-40D1-AFC7-063434297EC6}" type="pres">
      <dgm:prSet presAssocID="{E3A559CC-5651-4D15-9D21-94F231565F60}" presName="rootComposite" presStyleCnt="0"/>
      <dgm:spPr/>
    </dgm:pt>
    <dgm:pt modelId="{410C93F6-9C38-4E85-AFA4-A7BC08D691D8}" type="pres">
      <dgm:prSet presAssocID="{E3A559CC-5651-4D15-9D21-94F231565F60}" presName="rootText" presStyleLbl="node2" presStyleIdx="5" presStyleCnt="6">
        <dgm:presLayoutVars>
          <dgm:chPref val="3"/>
        </dgm:presLayoutVars>
      </dgm:prSet>
      <dgm:spPr/>
    </dgm:pt>
    <dgm:pt modelId="{4EA4B663-0AE8-4169-8FBF-6AA1E1D88B69}" type="pres">
      <dgm:prSet presAssocID="{E3A559CC-5651-4D15-9D21-94F231565F60}" presName="rootConnector" presStyleLbl="node2" presStyleIdx="5" presStyleCnt="6"/>
      <dgm:spPr/>
    </dgm:pt>
    <dgm:pt modelId="{ACFE0B64-83F9-494A-A2DB-622A98A9D691}" type="pres">
      <dgm:prSet presAssocID="{E3A559CC-5651-4D15-9D21-94F231565F60}" presName="hierChild4" presStyleCnt="0"/>
      <dgm:spPr/>
    </dgm:pt>
    <dgm:pt modelId="{08EE8CD2-CEAA-4135-89DF-6972FDA35741}" type="pres">
      <dgm:prSet presAssocID="{6B050FB9-C8A9-4660-BE8F-2C6577883412}" presName="Name37" presStyleLbl="parChTrans1D3" presStyleIdx="13" presStyleCnt="15"/>
      <dgm:spPr/>
    </dgm:pt>
    <dgm:pt modelId="{97F17AE7-D893-4BF8-88AD-AB14A8E199A6}" type="pres">
      <dgm:prSet presAssocID="{50BEC54A-2842-462E-B8EC-B6D742C6CBF1}" presName="hierRoot2" presStyleCnt="0">
        <dgm:presLayoutVars>
          <dgm:hierBranch val="init"/>
        </dgm:presLayoutVars>
      </dgm:prSet>
      <dgm:spPr/>
    </dgm:pt>
    <dgm:pt modelId="{39EC9C0A-7AAF-4344-9CF9-409879ECC8AC}" type="pres">
      <dgm:prSet presAssocID="{50BEC54A-2842-462E-B8EC-B6D742C6CBF1}" presName="rootComposite" presStyleCnt="0"/>
      <dgm:spPr/>
    </dgm:pt>
    <dgm:pt modelId="{F65F7773-6959-488D-A674-F39972AA4259}" type="pres">
      <dgm:prSet presAssocID="{50BEC54A-2842-462E-B8EC-B6D742C6CBF1}" presName="rootText" presStyleLbl="node3" presStyleIdx="13" presStyleCnt="15">
        <dgm:presLayoutVars>
          <dgm:chPref val="3"/>
        </dgm:presLayoutVars>
      </dgm:prSet>
      <dgm:spPr/>
    </dgm:pt>
    <dgm:pt modelId="{FAC332F1-E4B7-4A32-A56F-A56E9AEAA792}" type="pres">
      <dgm:prSet presAssocID="{50BEC54A-2842-462E-B8EC-B6D742C6CBF1}" presName="rootConnector" presStyleLbl="node3" presStyleIdx="13" presStyleCnt="15"/>
      <dgm:spPr/>
    </dgm:pt>
    <dgm:pt modelId="{26FE871F-7342-49D8-9E17-52C4CABCC845}" type="pres">
      <dgm:prSet presAssocID="{50BEC54A-2842-462E-B8EC-B6D742C6CBF1}" presName="hierChild4" presStyleCnt="0"/>
      <dgm:spPr/>
    </dgm:pt>
    <dgm:pt modelId="{CF53AD40-216D-4891-BB7B-2641088B50F5}" type="pres">
      <dgm:prSet presAssocID="{50BEC54A-2842-462E-B8EC-B6D742C6CBF1}" presName="hierChild5" presStyleCnt="0"/>
      <dgm:spPr/>
    </dgm:pt>
    <dgm:pt modelId="{3D0AA0FD-4DE7-478F-9B0F-0882002637C5}" type="pres">
      <dgm:prSet presAssocID="{F6A66820-D62E-4B6F-B2D3-FF0FA9C1FFED}" presName="Name37" presStyleLbl="parChTrans1D3" presStyleIdx="14" presStyleCnt="15"/>
      <dgm:spPr/>
    </dgm:pt>
    <dgm:pt modelId="{4A773CED-0294-480D-BF07-AF8F91EB6563}" type="pres">
      <dgm:prSet presAssocID="{6259440F-2353-47A5-9991-201BFA6860AB}" presName="hierRoot2" presStyleCnt="0">
        <dgm:presLayoutVars>
          <dgm:hierBranch val="init"/>
        </dgm:presLayoutVars>
      </dgm:prSet>
      <dgm:spPr/>
    </dgm:pt>
    <dgm:pt modelId="{7B385032-E707-4857-884B-9BC80B57DFCD}" type="pres">
      <dgm:prSet presAssocID="{6259440F-2353-47A5-9991-201BFA6860AB}" presName="rootComposite" presStyleCnt="0"/>
      <dgm:spPr/>
    </dgm:pt>
    <dgm:pt modelId="{30EC8E11-0F2E-43C8-BC24-2FEAFC6E6B6F}" type="pres">
      <dgm:prSet presAssocID="{6259440F-2353-47A5-9991-201BFA6860AB}" presName="rootText" presStyleLbl="node3" presStyleIdx="14" presStyleCnt="15">
        <dgm:presLayoutVars>
          <dgm:chPref val="3"/>
        </dgm:presLayoutVars>
      </dgm:prSet>
      <dgm:spPr/>
    </dgm:pt>
    <dgm:pt modelId="{DB54B195-35C6-4011-87E7-34B1D8969A2C}" type="pres">
      <dgm:prSet presAssocID="{6259440F-2353-47A5-9991-201BFA6860AB}" presName="rootConnector" presStyleLbl="node3" presStyleIdx="14" presStyleCnt="15"/>
      <dgm:spPr/>
    </dgm:pt>
    <dgm:pt modelId="{AB11D9E4-1619-4682-AEFF-3277E9D93C32}" type="pres">
      <dgm:prSet presAssocID="{6259440F-2353-47A5-9991-201BFA6860AB}" presName="hierChild4" presStyleCnt="0"/>
      <dgm:spPr/>
    </dgm:pt>
    <dgm:pt modelId="{A0591885-2080-4B82-8D39-B13557BF1020}" type="pres">
      <dgm:prSet presAssocID="{6259440F-2353-47A5-9991-201BFA6860AB}" presName="hierChild5" presStyleCnt="0"/>
      <dgm:spPr/>
    </dgm:pt>
    <dgm:pt modelId="{78A610F7-5DB2-4AD6-8321-29666C2EAE4B}" type="pres">
      <dgm:prSet presAssocID="{E3A559CC-5651-4D15-9D21-94F231565F60}" presName="hierChild5" presStyleCnt="0"/>
      <dgm:spPr/>
    </dgm:pt>
    <dgm:pt modelId="{7BD5504A-C8FE-4A0E-9E3F-3AD27F539411}" type="pres">
      <dgm:prSet presAssocID="{A2642D5B-F8BD-45F7-AC33-8FCC412FD622}" presName="hierChild3" presStyleCnt="0"/>
      <dgm:spPr/>
    </dgm:pt>
  </dgm:ptLst>
  <dgm:cxnLst>
    <dgm:cxn modelId="{C9FA0E01-A0A8-4F8D-B581-A06ED752493E}" type="presOf" srcId="{6259440F-2353-47A5-9991-201BFA6860AB}" destId="{30EC8E11-0F2E-43C8-BC24-2FEAFC6E6B6F}" srcOrd="0" destOrd="0" presId="urn:microsoft.com/office/officeart/2005/8/layout/orgChart1"/>
    <dgm:cxn modelId="{9486C505-5D4D-4014-ACC3-E26F6AD9CFF1}" type="presOf" srcId="{2580145F-33CA-4CFD-9322-8ACBB2748370}" destId="{E0B35161-547F-4B37-B865-C708063DB37F}" srcOrd="1" destOrd="0" presId="urn:microsoft.com/office/officeart/2005/8/layout/orgChart1"/>
    <dgm:cxn modelId="{B00AC60B-E662-47BA-9D5F-EB3E4CE81196}" srcId="{FBEAD98E-D075-46F4-A2AD-35BFD0A0786A}" destId="{A2642D5B-F8BD-45F7-AC33-8FCC412FD622}" srcOrd="0" destOrd="0" parTransId="{E3660192-40CE-4E77-8342-18BFFC132859}" sibTransId="{929970DD-9C62-4A65-AE21-A27BE32EE244}"/>
    <dgm:cxn modelId="{3BFE760E-32F4-4A37-BC35-8E717A022A47}" type="presOf" srcId="{51EEC82D-CD1F-44E3-810C-2D237DC4EF94}" destId="{3C12C750-FDB8-46DF-BCC5-8938C5CABF0C}" srcOrd="0" destOrd="0" presId="urn:microsoft.com/office/officeart/2005/8/layout/orgChart1"/>
    <dgm:cxn modelId="{6C771B14-ECB9-4F50-BF79-65F4D1862508}" srcId="{AEB12565-2C54-44C4-B27E-9CB299A35C5D}" destId="{51EEC82D-CD1F-44E3-810C-2D237DC4EF94}" srcOrd="0" destOrd="0" parTransId="{7B144DFD-1916-480F-A6B4-4E23ED3D86D6}" sibTransId="{D66E6EB5-6ECE-444D-97C8-05E80F0C0648}"/>
    <dgm:cxn modelId="{4D932216-C02F-48F6-8172-CAF035B1A0EF}" type="presOf" srcId="{5F78BF10-BB8D-4A4E-BE74-B34891504936}" destId="{E1AE2044-1B01-4C64-AA56-C9C8E10953BD}" srcOrd="0" destOrd="0" presId="urn:microsoft.com/office/officeart/2005/8/layout/orgChart1"/>
    <dgm:cxn modelId="{E1BFC217-AE13-47E7-809C-1F2CAAE55A73}" type="presOf" srcId="{AE9A9948-7D01-45BB-9976-4A89399D3784}" destId="{DA7C19F0-7B62-4595-8AB9-734696505472}" srcOrd="1" destOrd="0" presId="urn:microsoft.com/office/officeart/2005/8/layout/orgChart1"/>
    <dgm:cxn modelId="{E3FC9719-2B63-4435-9B96-4798415ADF15}" type="presOf" srcId="{BF662452-1C81-432D-98C3-400A3E9CCA01}" destId="{1F2E6294-517E-4DD4-8CD4-B4D8A77ADB6F}" srcOrd="0" destOrd="0" presId="urn:microsoft.com/office/officeart/2005/8/layout/orgChart1"/>
    <dgm:cxn modelId="{F993F51C-D6C2-45B9-BE86-84D797944E65}" type="presOf" srcId="{24897714-1249-479D-B895-52584AAA4BA7}" destId="{BDC20B20-DCA5-4698-8E2A-6203607CD861}" srcOrd="1" destOrd="0" presId="urn:microsoft.com/office/officeart/2005/8/layout/orgChart1"/>
    <dgm:cxn modelId="{07AF8B24-8671-46AA-9CC8-3018FC68D6B3}" type="presOf" srcId="{50BEC54A-2842-462E-B8EC-B6D742C6CBF1}" destId="{F65F7773-6959-488D-A674-F39972AA4259}" srcOrd="0" destOrd="0" presId="urn:microsoft.com/office/officeart/2005/8/layout/orgChart1"/>
    <dgm:cxn modelId="{E2A73D25-6759-4352-A7EE-3F5BECAE6584}" type="presOf" srcId="{057B0F19-24F4-4A51-BE21-020A9EC50A71}" destId="{FE1905C6-7343-4993-99D4-E9DB6AB1D6D9}" srcOrd="0" destOrd="0" presId="urn:microsoft.com/office/officeart/2005/8/layout/orgChart1"/>
    <dgm:cxn modelId="{EF2A8227-E524-4D38-9A95-EC026272A55B}" type="presOf" srcId="{24897714-1249-479D-B895-52584AAA4BA7}" destId="{1107635E-622B-457D-9D0A-9655C9AF4859}" srcOrd="0" destOrd="0" presId="urn:microsoft.com/office/officeart/2005/8/layout/orgChart1"/>
    <dgm:cxn modelId="{2C21BE2D-D43F-4515-AADF-C0A485E9D66E}" type="presOf" srcId="{1B0A8343-827D-4564-AF8C-3C3ECD8C38D7}" destId="{183AB9B6-6BBC-4AD2-B442-A38A54B947EC}" srcOrd="1" destOrd="0" presId="urn:microsoft.com/office/officeart/2005/8/layout/orgChart1"/>
    <dgm:cxn modelId="{EEEB4E31-CD9E-4E7A-999C-96E5F6245FEB}" type="presOf" srcId="{A2642D5B-F8BD-45F7-AC33-8FCC412FD622}" destId="{7048037A-AE34-40EB-9F03-1085856F93E8}" srcOrd="0" destOrd="0" presId="urn:microsoft.com/office/officeart/2005/8/layout/orgChart1"/>
    <dgm:cxn modelId="{BDCBEA34-FC65-41F3-95FD-E9F0A95B1CF7}" type="presOf" srcId="{4711CF44-3EA6-47CB-BE40-6CA8DA5E81BF}" destId="{7969FFD0-E678-479D-9E4E-55C1B4F4C2AC}" srcOrd="0" destOrd="0" presId="urn:microsoft.com/office/officeart/2005/8/layout/orgChart1"/>
    <dgm:cxn modelId="{F39F1A35-1D64-45DC-873B-7B7635B8454E}" srcId="{A2642D5B-F8BD-45F7-AC33-8FCC412FD622}" destId="{E3A559CC-5651-4D15-9D21-94F231565F60}" srcOrd="5" destOrd="0" parTransId="{057B0F19-24F4-4A51-BE21-020A9EC50A71}" sibTransId="{06A7EAB0-A634-432A-88DE-A0B25944EBD6}"/>
    <dgm:cxn modelId="{32B39540-DD7B-47A7-AD79-917566DAD660}" type="presOf" srcId="{E3A559CC-5651-4D15-9D21-94F231565F60}" destId="{4EA4B663-0AE8-4169-8FBF-6AA1E1D88B69}" srcOrd="1" destOrd="0" presId="urn:microsoft.com/office/officeart/2005/8/layout/orgChart1"/>
    <dgm:cxn modelId="{46C00462-FD6D-4191-B780-59D64F3D9548}" srcId="{AE9A9948-7D01-45BB-9976-4A89399D3784}" destId="{2580145F-33CA-4CFD-9322-8ACBB2748370}" srcOrd="0" destOrd="0" parTransId="{B248F782-927B-4E1D-82C3-AF4D2A7F1D5B}" sibTransId="{007A24A4-FC69-4A6C-825B-D915544AA866}"/>
    <dgm:cxn modelId="{836C5744-357A-42B0-B49A-4BC1CAD6B509}" srcId="{A378058A-D741-4BD5-A211-DD464CDE066A}" destId="{51885AE8-C165-4880-B4A3-C4E0362F0408}" srcOrd="2" destOrd="0" parTransId="{DDAAE981-77B5-4031-BDB5-67FF02329A68}" sibTransId="{28CE2F3A-71BC-4ADC-819E-3C601332513F}"/>
    <dgm:cxn modelId="{F7770845-424C-48FB-A34D-915B15D0A7BC}" srcId="{A2642D5B-F8BD-45F7-AC33-8FCC412FD622}" destId="{AE9A9948-7D01-45BB-9976-4A89399D3784}" srcOrd="3" destOrd="0" parTransId="{166B6DF5-7271-403F-AB5F-AA4F51A1148F}" sibTransId="{142DEE82-3BD1-4846-A017-E21B1DC11FFF}"/>
    <dgm:cxn modelId="{DF7B6E45-A4A3-4344-9365-0D508A99BE18}" type="presOf" srcId="{7BA67393-C9C5-433E-AD97-BFEFBE3F0624}" destId="{EC8B25AC-DA71-4588-949D-4EFACF938E8D}" srcOrd="1" destOrd="0" presId="urn:microsoft.com/office/officeart/2005/8/layout/orgChart1"/>
    <dgm:cxn modelId="{5A6D9D67-8613-4EF4-BE98-65DB5CA70768}" type="presOf" srcId="{2580145F-33CA-4CFD-9322-8ACBB2748370}" destId="{91E2F6D2-A3A5-4FBD-8BD5-E20E10CF1836}" srcOrd="0" destOrd="0" presId="urn:microsoft.com/office/officeart/2005/8/layout/orgChart1"/>
    <dgm:cxn modelId="{3D2DB64A-CA3B-4472-9EA8-5329B75901D7}" srcId="{24897714-1249-479D-B895-52584AAA4BA7}" destId="{1E033E11-0430-4C9C-8EDF-B493D77D971C}" srcOrd="1" destOrd="0" parTransId="{BB513C4A-876E-48D4-87B5-6DB72CF941A4}" sibTransId="{AED7245D-E2F2-4FCF-9180-25A80103891C}"/>
    <dgm:cxn modelId="{39CBBA6A-789F-4335-82FA-0BB02D822779}" srcId="{A2642D5B-F8BD-45F7-AC33-8FCC412FD622}" destId="{ABA672E6-DCEE-4DBC-A3D6-1A3805104076}" srcOrd="0" destOrd="0" parTransId="{FC7B02F9-287D-4325-8369-0666C556360A}" sibTransId="{2D7A2C4F-37EF-465C-AD0D-FBF4405484D7}"/>
    <dgm:cxn modelId="{AA332A6B-5C5D-48CF-AB67-3CDF69E2C386}" srcId="{AEB12565-2C54-44C4-B27E-9CB299A35C5D}" destId="{7BA67393-C9C5-433E-AD97-BFEFBE3F0624}" srcOrd="2" destOrd="0" parTransId="{1B691AA9-5117-4CDA-88FC-C3B5EF00B33B}" sibTransId="{D0E6093A-A152-42DE-B055-64D29F23ADB5}"/>
    <dgm:cxn modelId="{27A4BD4C-4532-4EC2-95A2-7A3740E20261}" type="presOf" srcId="{E570A453-4273-457E-9117-BC8BEBFFBB92}" destId="{C7C104CE-D067-46D2-8A35-97A0E2EAB1A1}" srcOrd="1" destOrd="0" presId="urn:microsoft.com/office/officeart/2005/8/layout/orgChart1"/>
    <dgm:cxn modelId="{3755E66C-65A6-4002-AACB-4B1E5ECFD82A}" srcId="{ABA672E6-DCEE-4DBC-A3D6-1A3805104076}" destId="{1B0A8343-827D-4564-AF8C-3C3ECD8C38D7}" srcOrd="0" destOrd="0" parTransId="{EB768E24-4777-4040-B1F4-2A173F55F8E4}" sibTransId="{125156CD-47FF-4222-8430-0E021E7215BA}"/>
    <dgm:cxn modelId="{6282C34F-383C-45DB-BD2F-79263E96D306}" type="presOf" srcId="{A907ED36-99B9-44FF-82D2-3FCE5D1E1064}" destId="{5B8A3898-9BD9-4595-AE8C-9D453D3D12AF}" srcOrd="1" destOrd="0" presId="urn:microsoft.com/office/officeart/2005/8/layout/orgChart1"/>
    <dgm:cxn modelId="{839FB670-87FC-4DE3-86E5-BBFAF0496AA0}" type="presOf" srcId="{96D01AD3-0B20-4DAD-B5D3-6B38BA15D505}" destId="{725B79A9-EA8B-488D-8131-DC967D656953}" srcOrd="0" destOrd="0" presId="urn:microsoft.com/office/officeart/2005/8/layout/orgChart1"/>
    <dgm:cxn modelId="{C68F7371-FF60-49FE-A89F-895A2C4F989D}" srcId="{A2642D5B-F8BD-45F7-AC33-8FCC412FD622}" destId="{A378058A-D741-4BD5-A211-DD464CDE066A}" srcOrd="1" destOrd="0" parTransId="{044CAFCD-B258-4809-904A-AE8F8330E303}" sibTransId="{A2309ECF-B1FE-4B03-8956-3C674A90FD4A}"/>
    <dgm:cxn modelId="{087FFA73-1B37-4A96-8FBB-6113191F6E63}" srcId="{ABA672E6-DCEE-4DBC-A3D6-1A3805104076}" destId="{4711CF44-3EA6-47CB-BE40-6CA8DA5E81BF}" srcOrd="1" destOrd="0" parTransId="{8000481C-F7AC-40D5-8ADE-CE72C590708D}" sibTransId="{2FAE8074-65AA-41FB-8614-16CE2D7AE523}"/>
    <dgm:cxn modelId="{C0AF2A54-F8A0-4955-88B7-7B77518DE387}" type="presOf" srcId="{6259440F-2353-47A5-9991-201BFA6860AB}" destId="{DB54B195-35C6-4011-87E7-34B1D8969A2C}" srcOrd="1" destOrd="0" presId="urn:microsoft.com/office/officeart/2005/8/layout/orgChart1"/>
    <dgm:cxn modelId="{56F6C374-A9D9-45E6-914C-4CE68C1A3E93}" type="presOf" srcId="{8694DA2D-265F-46A1-B9C0-3516958CFDC7}" destId="{420A5D8E-5118-4EA5-A59C-C329F76A95CB}" srcOrd="0" destOrd="0" presId="urn:microsoft.com/office/officeart/2005/8/layout/orgChart1"/>
    <dgm:cxn modelId="{B2E57075-ECEC-46E5-9D31-2D78BD885537}" type="presOf" srcId="{A378058A-D741-4BD5-A211-DD464CDE066A}" destId="{A037AA4F-C830-4429-B058-D935738D2954}" srcOrd="0" destOrd="0" presId="urn:microsoft.com/office/officeart/2005/8/layout/orgChart1"/>
    <dgm:cxn modelId="{B2D9A258-EB39-4305-911C-08B01C342405}" type="presOf" srcId="{BF662452-1C81-432D-98C3-400A3E9CCA01}" destId="{765138BF-61AE-4C13-A927-DCC5AC66797E}" srcOrd="1" destOrd="0" presId="urn:microsoft.com/office/officeart/2005/8/layout/orgChart1"/>
    <dgm:cxn modelId="{7F668E59-E9E1-43C1-80F2-D74086405448}" type="presOf" srcId="{B688C663-F2C3-4A5F-B3D1-EB0F722B9A20}" destId="{FDF78DD4-11B6-4EA2-BC1E-7A2A8359F55C}" srcOrd="0" destOrd="0" presId="urn:microsoft.com/office/officeart/2005/8/layout/orgChart1"/>
    <dgm:cxn modelId="{3BD3EF7F-74B7-4CFA-A224-7DEFEE096D31}" type="presOf" srcId="{51885AE8-C165-4880-B4A3-C4E0362F0408}" destId="{D5B03798-9B07-4D0E-A79D-B9E196C70CD6}" srcOrd="1" destOrd="0" presId="urn:microsoft.com/office/officeart/2005/8/layout/orgChart1"/>
    <dgm:cxn modelId="{8B73EE81-A0E2-4CAB-980E-9EF89D50E229}" srcId="{A378058A-D741-4BD5-A211-DD464CDE066A}" destId="{FBE8854A-F10D-42E9-B27E-86BF595CC97C}" srcOrd="3" destOrd="0" parTransId="{C2D647BC-CFDE-44AB-8F5A-6E4445559845}" sibTransId="{8341078E-63C0-4F2C-9A2B-0AFE414BAB21}"/>
    <dgm:cxn modelId="{35AC9082-CA32-4D33-9F9B-C61D3CF7D71D}" type="presOf" srcId="{ABA672E6-DCEE-4DBC-A3D6-1A3805104076}" destId="{BB956D1E-453E-4CB2-8039-F0F45BBD88AA}" srcOrd="1" destOrd="0" presId="urn:microsoft.com/office/officeart/2005/8/layout/orgChart1"/>
    <dgm:cxn modelId="{3021D589-DF5C-4116-9A17-C956DF218912}" srcId="{A378058A-D741-4BD5-A211-DD464CDE066A}" destId="{B688C663-F2C3-4A5F-B3D1-EB0F722B9A20}" srcOrd="0" destOrd="0" parTransId="{8694DA2D-265F-46A1-B9C0-3516958CFDC7}" sibTransId="{FD6F7973-CFA5-40A0-8AAB-8FA58F6C5AF6}"/>
    <dgm:cxn modelId="{F0B09492-044B-42E2-B3A3-442C0D738B79}" type="presOf" srcId="{50BEC54A-2842-462E-B8EC-B6D742C6CBF1}" destId="{FAC332F1-E4B7-4A32-A56F-A56E9AEAA792}" srcOrd="1" destOrd="0" presId="urn:microsoft.com/office/officeart/2005/8/layout/orgChart1"/>
    <dgm:cxn modelId="{1DF9D295-589A-4A86-B318-FCE79293D6BC}" srcId="{AE9A9948-7D01-45BB-9976-4A89399D3784}" destId="{159FD45C-DA4C-4D8A-AB7A-8BFB4A844AE8}" srcOrd="1" destOrd="0" parTransId="{7D42F167-B5BD-40F7-932F-231F3FEE2CBB}" sibTransId="{C3F264B9-FB50-4C04-A0F3-EF3508810D51}"/>
    <dgm:cxn modelId="{93C51798-CD88-4694-A309-64C2271682B5}" type="presOf" srcId="{6B050FB9-C8A9-4660-BE8F-2C6577883412}" destId="{08EE8CD2-CEAA-4135-89DF-6972FDA35741}" srcOrd="0" destOrd="0" presId="urn:microsoft.com/office/officeart/2005/8/layout/orgChart1"/>
    <dgm:cxn modelId="{F9D4A19A-5A64-434E-BFFA-C2729BD08DE8}" type="presOf" srcId="{C2D647BC-CFDE-44AB-8F5A-6E4445559845}" destId="{CCC04122-86C5-40AA-8EB7-1BB035EF11E9}" srcOrd="0" destOrd="0" presId="urn:microsoft.com/office/officeart/2005/8/layout/orgChart1"/>
    <dgm:cxn modelId="{BEAFC49C-6C2A-4371-B79E-87EA201E91ED}" type="presOf" srcId="{7D42F167-B5BD-40F7-932F-231F3FEE2CBB}" destId="{E82E8F35-07F4-4AB7-9281-A52E37A9DB48}" srcOrd="0" destOrd="0" presId="urn:microsoft.com/office/officeart/2005/8/layout/orgChart1"/>
    <dgm:cxn modelId="{86BB729D-9E9D-4A27-8588-CA02F80AEFC6}" type="presOf" srcId="{B688C663-F2C3-4A5F-B3D1-EB0F722B9A20}" destId="{1F4A1724-4700-441A-8997-C1608DB8F8B4}" srcOrd="1" destOrd="0" presId="urn:microsoft.com/office/officeart/2005/8/layout/orgChart1"/>
    <dgm:cxn modelId="{C63FEF9F-D5F7-4FFC-AA53-88A305872A1B}" type="presOf" srcId="{B0A11D00-70AE-4027-BDB1-FB7ADE2744E1}" destId="{7A280A0F-7797-44F6-A0C9-BB820F84E82A}" srcOrd="0" destOrd="0" presId="urn:microsoft.com/office/officeart/2005/8/layout/orgChart1"/>
    <dgm:cxn modelId="{9089B1A3-9420-4910-8ABE-8F4C27705AE9}" type="presOf" srcId="{F9F00F8E-08AC-487E-AC03-8C3F5672A78E}" destId="{251F7E50-6847-4779-8F2A-7B9F1121CC74}" srcOrd="0" destOrd="0" presId="urn:microsoft.com/office/officeart/2005/8/layout/orgChart1"/>
    <dgm:cxn modelId="{A0BCCBA3-64C0-4BD0-820C-838CD536EE21}" type="presOf" srcId="{AE9A9948-7D01-45BB-9976-4A89399D3784}" destId="{714DD27B-5728-4798-929D-1A9E2B67439C}" srcOrd="0" destOrd="0" presId="urn:microsoft.com/office/officeart/2005/8/layout/orgChart1"/>
    <dgm:cxn modelId="{2FCB13A6-BB63-42D4-9C0E-123407683BCD}" type="presOf" srcId="{1B691AA9-5117-4CDA-88FC-C3B5EF00B33B}" destId="{C99AF088-4B4E-4C5C-B000-3AA89F5134F2}" srcOrd="0" destOrd="0" presId="urn:microsoft.com/office/officeart/2005/8/layout/orgChart1"/>
    <dgm:cxn modelId="{F7E28CAB-36AF-4E9D-AC88-8A2E49240D22}" type="presOf" srcId="{AEB12565-2C54-44C4-B27E-9CB299A35C5D}" destId="{C0469E87-D660-4DFC-9D50-DFDE39A29AC5}" srcOrd="0" destOrd="0" presId="urn:microsoft.com/office/officeart/2005/8/layout/orgChart1"/>
    <dgm:cxn modelId="{FD12F7AC-AB86-42EB-9CE4-55A256C0A69E}" type="presOf" srcId="{8000481C-F7AC-40D5-8ADE-CE72C590708D}" destId="{ADEFE01A-1585-4D9C-A3DA-5525108370E1}" srcOrd="0" destOrd="0" presId="urn:microsoft.com/office/officeart/2005/8/layout/orgChart1"/>
    <dgm:cxn modelId="{2F8FB5AE-2B6F-46F6-A020-567D5830D159}" type="presOf" srcId="{A378058A-D741-4BD5-A211-DD464CDE066A}" destId="{9BAE776A-2944-481B-B25A-4C1C8D4AF875}" srcOrd="1" destOrd="0" presId="urn:microsoft.com/office/officeart/2005/8/layout/orgChart1"/>
    <dgm:cxn modelId="{9BDA0BAF-BFF3-42B2-B90C-FAEC5C6D704A}" type="presOf" srcId="{7BA67393-C9C5-433E-AD97-BFEFBE3F0624}" destId="{42637A72-E48C-44A5-8E5B-EDADE880B332}" srcOrd="0" destOrd="0" presId="urn:microsoft.com/office/officeart/2005/8/layout/orgChart1"/>
    <dgm:cxn modelId="{15C6B1B4-EA02-4A2C-AAE1-B55040AA616F}" type="presOf" srcId="{FBE8854A-F10D-42E9-B27E-86BF595CC97C}" destId="{323662AB-F5B4-48DE-9734-D6928464CFF3}" srcOrd="0" destOrd="0" presId="urn:microsoft.com/office/officeart/2005/8/layout/orgChart1"/>
    <dgm:cxn modelId="{3E3EEEB7-8A9D-4BC1-9187-7A7D2119F30E}" type="presOf" srcId="{DDAAE981-77B5-4031-BDB5-67FF02329A68}" destId="{43BC5D09-A18D-4017-9187-3A1313D85AD3}" srcOrd="0" destOrd="0" presId="urn:microsoft.com/office/officeart/2005/8/layout/orgChart1"/>
    <dgm:cxn modelId="{DE6E90B8-E020-423B-949F-25469248A99A}" type="presOf" srcId="{159FD45C-DA4C-4D8A-AB7A-8BFB4A844AE8}" destId="{8DEB7DE6-BA0F-40D3-8881-E61251B711FA}" srcOrd="0" destOrd="0" presId="urn:microsoft.com/office/officeart/2005/8/layout/orgChart1"/>
    <dgm:cxn modelId="{5E17A1B8-F934-44FA-A1A5-653C347D1F9E}" type="presOf" srcId="{B248F782-927B-4E1D-82C3-AF4D2A7F1D5B}" destId="{2498CC44-26AD-47D1-AD2F-E753659AC9A5}" srcOrd="0" destOrd="0" presId="urn:microsoft.com/office/officeart/2005/8/layout/orgChart1"/>
    <dgm:cxn modelId="{0B7AB5B8-B340-4CB0-BF07-FDE4EE0C5520}" srcId="{24897714-1249-479D-B895-52584AAA4BA7}" destId="{BF662452-1C81-432D-98C3-400A3E9CCA01}" srcOrd="0" destOrd="0" parTransId="{B0A11D00-70AE-4027-BDB1-FB7ADE2744E1}" sibTransId="{32F7C50F-7B9C-4DEB-ADD7-556E9F62CCFC}"/>
    <dgm:cxn modelId="{B6E160C1-BA2B-4CB1-A348-B41F8C9B7C66}" srcId="{AEB12565-2C54-44C4-B27E-9CB299A35C5D}" destId="{E570A453-4273-457E-9117-BC8BEBFFBB92}" srcOrd="1" destOrd="0" parTransId="{12F4A22C-5279-4C9C-A66C-2F98A7F614D5}" sibTransId="{CE65F7C9-54A7-4D8A-8E8D-26ECADF111C4}"/>
    <dgm:cxn modelId="{126FCCC4-DEAC-4CF3-9753-9D74AB8EAE59}" type="presOf" srcId="{12F4A22C-5279-4C9C-A66C-2F98A7F614D5}" destId="{7BD85096-5859-4B53-AB56-1834FF1AE9BA}" srcOrd="0" destOrd="0" presId="urn:microsoft.com/office/officeart/2005/8/layout/orgChart1"/>
    <dgm:cxn modelId="{271CF0C7-83CC-45A5-9962-4786BF00BC5A}" type="presOf" srcId="{1E033E11-0430-4C9C-8EDF-B493D77D971C}" destId="{2D4311A8-95E1-4A08-9D86-3F1ECC070D37}" srcOrd="0" destOrd="0" presId="urn:microsoft.com/office/officeart/2005/8/layout/orgChart1"/>
    <dgm:cxn modelId="{FE95AECA-7948-49A0-AC57-322A226C3601}" type="presOf" srcId="{E570A453-4273-457E-9117-BC8BEBFFBB92}" destId="{6DCB2152-486C-49AC-B367-7FE8150BACF4}" srcOrd="0" destOrd="0" presId="urn:microsoft.com/office/officeart/2005/8/layout/orgChart1"/>
    <dgm:cxn modelId="{E5FFF7CB-BB8E-4D36-B307-6AD049262859}" srcId="{E3A559CC-5651-4D15-9D21-94F231565F60}" destId="{6259440F-2353-47A5-9991-201BFA6860AB}" srcOrd="1" destOrd="0" parTransId="{F6A66820-D62E-4B6F-B2D3-FF0FA9C1FFED}" sibTransId="{A395BE15-A464-4EEB-9A22-34D038D3DAE0}"/>
    <dgm:cxn modelId="{55766ECE-A683-4E2D-964F-51C26603D2C2}" type="presOf" srcId="{4711CF44-3EA6-47CB-BE40-6CA8DA5E81BF}" destId="{DDEA2EAA-3F72-44A7-A98A-C2661FD98C9E}" srcOrd="1" destOrd="0" presId="urn:microsoft.com/office/officeart/2005/8/layout/orgChart1"/>
    <dgm:cxn modelId="{0A084BD0-4DE7-48FC-B5B9-BBE632856CA4}" srcId="{E3A559CC-5651-4D15-9D21-94F231565F60}" destId="{50BEC54A-2842-462E-B8EC-B6D742C6CBF1}" srcOrd="0" destOrd="0" parTransId="{6B050FB9-C8A9-4660-BE8F-2C6577883412}" sibTransId="{E5CC18F6-CC8F-4D96-81CD-B522522C0232}"/>
    <dgm:cxn modelId="{492972D4-9B54-48CA-BF96-904FA9FA1C03}" type="presOf" srcId="{A907ED36-99B9-44FF-82D2-3FCE5D1E1064}" destId="{93972AC3-17FA-44A0-B971-670BC07F149C}" srcOrd="0" destOrd="0" presId="urn:microsoft.com/office/officeart/2005/8/layout/orgChart1"/>
    <dgm:cxn modelId="{2B1371DB-EAC1-444C-97F1-54A19AB8EC24}" srcId="{A2642D5B-F8BD-45F7-AC33-8FCC412FD622}" destId="{AEB12565-2C54-44C4-B27E-9CB299A35C5D}" srcOrd="4" destOrd="0" parTransId="{96D01AD3-0B20-4DAD-B5D3-6B38BA15D505}" sibTransId="{156930EC-D0F4-4362-9A2C-054B2F4221E2}"/>
    <dgm:cxn modelId="{559CA1E5-33E4-4D67-AD58-320A069739C4}" type="presOf" srcId="{FC7B02F9-287D-4325-8369-0666C556360A}" destId="{A250386E-2108-4510-9032-D270D7F20B1E}" srcOrd="0" destOrd="0" presId="urn:microsoft.com/office/officeart/2005/8/layout/orgChart1"/>
    <dgm:cxn modelId="{C0FC68E6-D5C0-4B68-B9DE-2FC4FB18758D}" type="presOf" srcId="{51EEC82D-CD1F-44E3-810C-2D237DC4EF94}" destId="{17AB2F04-2E6F-4C8B-8911-0F0D56C61ED5}" srcOrd="1" destOrd="0" presId="urn:microsoft.com/office/officeart/2005/8/layout/orgChart1"/>
    <dgm:cxn modelId="{0F98E9E8-9D32-48D4-955E-16D2658A2CE3}" srcId="{A378058A-D741-4BD5-A211-DD464CDE066A}" destId="{A907ED36-99B9-44FF-82D2-3FCE5D1E1064}" srcOrd="1" destOrd="0" parTransId="{F9F00F8E-08AC-487E-AC03-8C3F5672A78E}" sibTransId="{982719B5-82C0-42BA-B0E4-529DE352435D}"/>
    <dgm:cxn modelId="{AD07DCE9-07AF-4F81-8457-EDDC9E90E227}" type="presOf" srcId="{044CAFCD-B258-4809-904A-AE8F8330E303}" destId="{4431580B-65A7-42C9-83CE-2B5CEA8D2661}" srcOrd="0" destOrd="0" presId="urn:microsoft.com/office/officeart/2005/8/layout/orgChart1"/>
    <dgm:cxn modelId="{FE3091EB-117D-4C02-95DC-A335A9C7D314}" type="presOf" srcId="{FBEAD98E-D075-46F4-A2AD-35BFD0A0786A}" destId="{1D752AFF-402D-4D72-9E2A-D3EEC60E8F61}" srcOrd="0" destOrd="0" presId="urn:microsoft.com/office/officeart/2005/8/layout/orgChart1"/>
    <dgm:cxn modelId="{CDD2DAEB-D713-4B1B-A8E2-BD1709485D33}" type="presOf" srcId="{166B6DF5-7271-403F-AB5F-AA4F51A1148F}" destId="{B24E3911-0D13-4B27-AF04-CCAA256F9B3A}" srcOrd="0" destOrd="0" presId="urn:microsoft.com/office/officeart/2005/8/layout/orgChart1"/>
    <dgm:cxn modelId="{A7BA76EC-DD71-4302-AF40-B4F3E29D9F35}" srcId="{A2642D5B-F8BD-45F7-AC33-8FCC412FD622}" destId="{24897714-1249-479D-B895-52584AAA4BA7}" srcOrd="2" destOrd="0" parTransId="{5F78BF10-BB8D-4A4E-BE74-B34891504936}" sibTransId="{CCE84F97-5109-4684-87DB-19FACE8A8242}"/>
    <dgm:cxn modelId="{B888E1EC-7E8D-42E0-B19A-1F6F40AE39D2}" type="presOf" srcId="{FBE8854A-F10D-42E9-B27E-86BF595CC97C}" destId="{67D31BB7-D377-41A1-8518-80566D19424B}" srcOrd="1" destOrd="0" presId="urn:microsoft.com/office/officeart/2005/8/layout/orgChart1"/>
    <dgm:cxn modelId="{FD0F98ED-9846-44C0-8E22-9C7CA212B9ED}" type="presOf" srcId="{E3A559CC-5651-4D15-9D21-94F231565F60}" destId="{410C93F6-9C38-4E85-AFA4-A7BC08D691D8}" srcOrd="0" destOrd="0" presId="urn:microsoft.com/office/officeart/2005/8/layout/orgChart1"/>
    <dgm:cxn modelId="{C019DBEE-D0F1-4C30-B060-404130570FC8}" type="presOf" srcId="{F6A66820-D62E-4B6F-B2D3-FF0FA9C1FFED}" destId="{3D0AA0FD-4DE7-478F-9B0F-0882002637C5}" srcOrd="0" destOrd="0" presId="urn:microsoft.com/office/officeart/2005/8/layout/orgChart1"/>
    <dgm:cxn modelId="{7D4C1AF3-1708-4817-BE34-69FD4DDDA44F}" type="presOf" srcId="{BB513C4A-876E-48D4-87B5-6DB72CF941A4}" destId="{D1B5A1E4-C8E9-4BA1-AF4E-8220DBA223B3}" srcOrd="0" destOrd="0" presId="urn:microsoft.com/office/officeart/2005/8/layout/orgChart1"/>
    <dgm:cxn modelId="{536250F3-075B-43DF-8A5D-CEF398C2D0A4}" type="presOf" srcId="{7B144DFD-1916-480F-A6B4-4E23ED3D86D6}" destId="{2803D2D6-5986-4149-B332-C98801EF34CD}" srcOrd="0" destOrd="0" presId="urn:microsoft.com/office/officeart/2005/8/layout/orgChart1"/>
    <dgm:cxn modelId="{5FE82CF8-85E6-44A6-989E-5E03C45B520A}" type="presOf" srcId="{159FD45C-DA4C-4D8A-AB7A-8BFB4A844AE8}" destId="{69DFAA21-D3C2-42D3-B50E-953EBC8D6109}" srcOrd="1" destOrd="0" presId="urn:microsoft.com/office/officeart/2005/8/layout/orgChart1"/>
    <dgm:cxn modelId="{8AC26BFB-150F-4828-A74B-33E73F363BA2}" type="presOf" srcId="{ABA672E6-DCEE-4DBC-A3D6-1A3805104076}" destId="{13071B69-5A74-46DD-AC9B-461BE85BC86F}" srcOrd="0" destOrd="0" presId="urn:microsoft.com/office/officeart/2005/8/layout/orgChart1"/>
    <dgm:cxn modelId="{E9ED4EFB-9129-49C1-A22E-26B5CC24A34B}" type="presOf" srcId="{AEB12565-2C54-44C4-B27E-9CB299A35C5D}" destId="{79CC1FA4-3B20-4F6A-BDA2-D32D19A9A2BA}" srcOrd="1" destOrd="0" presId="urn:microsoft.com/office/officeart/2005/8/layout/orgChart1"/>
    <dgm:cxn modelId="{A6BF24FC-0E0A-4FE2-9475-420F7CFB6540}" type="presOf" srcId="{EB768E24-4777-4040-B1F4-2A173F55F8E4}" destId="{9B0445DB-1368-48FF-827D-E94203C7822A}" srcOrd="0" destOrd="0" presId="urn:microsoft.com/office/officeart/2005/8/layout/orgChart1"/>
    <dgm:cxn modelId="{1D9829FC-22E0-485F-AF65-616007B29346}" type="presOf" srcId="{1B0A8343-827D-4564-AF8C-3C3ECD8C38D7}" destId="{174384D6-C8A4-40EA-BAC5-5ADAECD63BF3}" srcOrd="0" destOrd="0" presId="urn:microsoft.com/office/officeart/2005/8/layout/orgChart1"/>
    <dgm:cxn modelId="{F47BC8FD-D296-492C-8167-092C151D70F4}" type="presOf" srcId="{1E033E11-0430-4C9C-8EDF-B493D77D971C}" destId="{3BECF2F1-079C-45E6-A94E-373A07E03AC6}" srcOrd="1" destOrd="0" presId="urn:microsoft.com/office/officeart/2005/8/layout/orgChart1"/>
    <dgm:cxn modelId="{8C9FC2FE-3300-4761-87D8-C4606A3451BB}" type="presOf" srcId="{A2642D5B-F8BD-45F7-AC33-8FCC412FD622}" destId="{E2152B8D-AAAC-41D5-9641-8CF20D3BABB0}" srcOrd="1" destOrd="0" presId="urn:microsoft.com/office/officeart/2005/8/layout/orgChart1"/>
    <dgm:cxn modelId="{62F6C6FF-2317-4B02-A08D-AFB2AD6B901B}" type="presOf" srcId="{51885AE8-C165-4880-B4A3-C4E0362F0408}" destId="{118ED0EB-678A-4328-BEDB-EEB822802B97}" srcOrd="0" destOrd="0" presId="urn:microsoft.com/office/officeart/2005/8/layout/orgChart1"/>
    <dgm:cxn modelId="{181C1ADA-A9BD-4B25-8926-12971A88CFC2}" type="presParOf" srcId="{1D752AFF-402D-4D72-9E2A-D3EEC60E8F61}" destId="{3CD6568A-0F39-4A09-92AF-6D00CEF07414}" srcOrd="0" destOrd="0" presId="urn:microsoft.com/office/officeart/2005/8/layout/orgChart1"/>
    <dgm:cxn modelId="{90251FF1-3E4C-4459-BB8A-55B522948DD0}" type="presParOf" srcId="{3CD6568A-0F39-4A09-92AF-6D00CEF07414}" destId="{A7D3E74C-26C5-4679-8E58-C6B7CE033DC4}" srcOrd="0" destOrd="0" presId="urn:microsoft.com/office/officeart/2005/8/layout/orgChart1"/>
    <dgm:cxn modelId="{703BDA7D-E3B8-4DF0-BEDE-95682C7495C7}" type="presParOf" srcId="{A7D3E74C-26C5-4679-8E58-C6B7CE033DC4}" destId="{7048037A-AE34-40EB-9F03-1085856F93E8}" srcOrd="0" destOrd="0" presId="urn:microsoft.com/office/officeart/2005/8/layout/orgChart1"/>
    <dgm:cxn modelId="{E2647B57-2263-4DEE-BFB6-2887848C41BD}" type="presParOf" srcId="{A7D3E74C-26C5-4679-8E58-C6B7CE033DC4}" destId="{E2152B8D-AAAC-41D5-9641-8CF20D3BABB0}" srcOrd="1" destOrd="0" presId="urn:microsoft.com/office/officeart/2005/8/layout/orgChart1"/>
    <dgm:cxn modelId="{A85E4C29-75ED-4203-BDF1-7B8BC5E02657}" type="presParOf" srcId="{3CD6568A-0F39-4A09-92AF-6D00CEF07414}" destId="{680A3577-5C44-4B88-BF43-607E864BE089}" srcOrd="1" destOrd="0" presId="urn:microsoft.com/office/officeart/2005/8/layout/orgChart1"/>
    <dgm:cxn modelId="{D2444481-E0CB-4A1B-8247-29501DB61CC9}" type="presParOf" srcId="{680A3577-5C44-4B88-BF43-607E864BE089}" destId="{A250386E-2108-4510-9032-D270D7F20B1E}" srcOrd="0" destOrd="0" presId="urn:microsoft.com/office/officeart/2005/8/layout/orgChart1"/>
    <dgm:cxn modelId="{3B4DBC74-C8D5-4D49-9A1C-7CD8610A4DB6}" type="presParOf" srcId="{680A3577-5C44-4B88-BF43-607E864BE089}" destId="{7372B193-5668-4E67-A0AC-C009F9D3E95B}" srcOrd="1" destOrd="0" presId="urn:microsoft.com/office/officeart/2005/8/layout/orgChart1"/>
    <dgm:cxn modelId="{EA1A1369-AEE3-4160-BE71-A40F9105A811}" type="presParOf" srcId="{7372B193-5668-4E67-A0AC-C009F9D3E95B}" destId="{D11B84B3-127A-4558-A832-FEE0801C4FA6}" srcOrd="0" destOrd="0" presId="urn:microsoft.com/office/officeart/2005/8/layout/orgChart1"/>
    <dgm:cxn modelId="{D5D07356-FAE7-45A8-8D09-5C0B1AF39CAB}" type="presParOf" srcId="{D11B84B3-127A-4558-A832-FEE0801C4FA6}" destId="{13071B69-5A74-46DD-AC9B-461BE85BC86F}" srcOrd="0" destOrd="0" presId="urn:microsoft.com/office/officeart/2005/8/layout/orgChart1"/>
    <dgm:cxn modelId="{19DCE7B4-4DE0-495E-9B9F-BE866FB7534C}" type="presParOf" srcId="{D11B84B3-127A-4558-A832-FEE0801C4FA6}" destId="{BB956D1E-453E-4CB2-8039-F0F45BBD88AA}" srcOrd="1" destOrd="0" presId="urn:microsoft.com/office/officeart/2005/8/layout/orgChart1"/>
    <dgm:cxn modelId="{88B16CE0-72B3-47B9-B085-6E83E73FFB14}" type="presParOf" srcId="{7372B193-5668-4E67-A0AC-C009F9D3E95B}" destId="{FA7A2835-687A-4928-A9C8-FCDD7C3F9ED9}" srcOrd="1" destOrd="0" presId="urn:microsoft.com/office/officeart/2005/8/layout/orgChart1"/>
    <dgm:cxn modelId="{FA1C71B7-4786-4EAB-BA2A-04A22A167BD7}" type="presParOf" srcId="{FA7A2835-687A-4928-A9C8-FCDD7C3F9ED9}" destId="{9B0445DB-1368-48FF-827D-E94203C7822A}" srcOrd="0" destOrd="0" presId="urn:microsoft.com/office/officeart/2005/8/layout/orgChart1"/>
    <dgm:cxn modelId="{97A7790C-1646-458E-8B6F-0768CEC97632}" type="presParOf" srcId="{FA7A2835-687A-4928-A9C8-FCDD7C3F9ED9}" destId="{8FB2BC5E-08E0-410E-AE12-FEA3753746AA}" srcOrd="1" destOrd="0" presId="urn:microsoft.com/office/officeart/2005/8/layout/orgChart1"/>
    <dgm:cxn modelId="{CFF8DE9F-B875-4A2D-995E-B42BA4ED1770}" type="presParOf" srcId="{8FB2BC5E-08E0-410E-AE12-FEA3753746AA}" destId="{F5C4023F-9BC5-4BC1-95A0-CBF2611F6833}" srcOrd="0" destOrd="0" presId="urn:microsoft.com/office/officeart/2005/8/layout/orgChart1"/>
    <dgm:cxn modelId="{02D236EF-F87D-4D92-A4C6-A6AB27C8BF93}" type="presParOf" srcId="{F5C4023F-9BC5-4BC1-95A0-CBF2611F6833}" destId="{174384D6-C8A4-40EA-BAC5-5ADAECD63BF3}" srcOrd="0" destOrd="0" presId="urn:microsoft.com/office/officeart/2005/8/layout/orgChart1"/>
    <dgm:cxn modelId="{4FD5478B-D1CB-4766-86D8-08C493B3C033}" type="presParOf" srcId="{F5C4023F-9BC5-4BC1-95A0-CBF2611F6833}" destId="{183AB9B6-6BBC-4AD2-B442-A38A54B947EC}" srcOrd="1" destOrd="0" presId="urn:microsoft.com/office/officeart/2005/8/layout/orgChart1"/>
    <dgm:cxn modelId="{41AAC159-751F-40BD-A0C9-624CF1B4F574}" type="presParOf" srcId="{8FB2BC5E-08E0-410E-AE12-FEA3753746AA}" destId="{828D5217-8097-47AA-9524-671896A9813E}" srcOrd="1" destOrd="0" presId="urn:microsoft.com/office/officeart/2005/8/layout/orgChart1"/>
    <dgm:cxn modelId="{4C32BE05-C5DE-4250-B6B7-01EE3004EA07}" type="presParOf" srcId="{8FB2BC5E-08E0-410E-AE12-FEA3753746AA}" destId="{625BAA17-9D85-4C63-8FFC-AAF6CE9E63A9}" srcOrd="2" destOrd="0" presId="urn:microsoft.com/office/officeart/2005/8/layout/orgChart1"/>
    <dgm:cxn modelId="{D3825CA7-36AB-4F47-805B-241E71700368}" type="presParOf" srcId="{FA7A2835-687A-4928-A9C8-FCDD7C3F9ED9}" destId="{ADEFE01A-1585-4D9C-A3DA-5525108370E1}" srcOrd="2" destOrd="0" presId="urn:microsoft.com/office/officeart/2005/8/layout/orgChart1"/>
    <dgm:cxn modelId="{72617958-D259-4247-980C-118750BAA967}" type="presParOf" srcId="{FA7A2835-687A-4928-A9C8-FCDD7C3F9ED9}" destId="{66D1D7A2-CA89-4621-8C7C-860945288010}" srcOrd="3" destOrd="0" presId="urn:microsoft.com/office/officeart/2005/8/layout/orgChart1"/>
    <dgm:cxn modelId="{95A3126E-CFFB-4FED-9B49-AF95C84C76AF}" type="presParOf" srcId="{66D1D7A2-CA89-4621-8C7C-860945288010}" destId="{95F4FA3B-AB73-4313-A324-A70899E45F8E}" srcOrd="0" destOrd="0" presId="urn:microsoft.com/office/officeart/2005/8/layout/orgChart1"/>
    <dgm:cxn modelId="{27D14284-8287-4BA6-BBB6-10D43FB106FD}" type="presParOf" srcId="{95F4FA3B-AB73-4313-A324-A70899E45F8E}" destId="{7969FFD0-E678-479D-9E4E-55C1B4F4C2AC}" srcOrd="0" destOrd="0" presId="urn:microsoft.com/office/officeart/2005/8/layout/orgChart1"/>
    <dgm:cxn modelId="{E8FA8CA9-148A-48FF-9FF5-604E635B4DBA}" type="presParOf" srcId="{95F4FA3B-AB73-4313-A324-A70899E45F8E}" destId="{DDEA2EAA-3F72-44A7-A98A-C2661FD98C9E}" srcOrd="1" destOrd="0" presId="urn:microsoft.com/office/officeart/2005/8/layout/orgChart1"/>
    <dgm:cxn modelId="{68F32E22-78A3-456C-A5B5-05DFE8806C90}" type="presParOf" srcId="{66D1D7A2-CA89-4621-8C7C-860945288010}" destId="{F9E35FBD-C79A-4A3B-8E71-1E695420C3EA}" srcOrd="1" destOrd="0" presId="urn:microsoft.com/office/officeart/2005/8/layout/orgChart1"/>
    <dgm:cxn modelId="{C11E1E75-D4F9-457C-A081-61B26BC64BF2}" type="presParOf" srcId="{66D1D7A2-CA89-4621-8C7C-860945288010}" destId="{4B34132C-E89B-4331-895E-A8BF737D1872}" srcOrd="2" destOrd="0" presId="urn:microsoft.com/office/officeart/2005/8/layout/orgChart1"/>
    <dgm:cxn modelId="{537A0B45-E94A-43AB-BC31-7C6AFE643DC1}" type="presParOf" srcId="{7372B193-5668-4E67-A0AC-C009F9D3E95B}" destId="{0D414671-7D45-4A09-A87D-C87D002ACC1D}" srcOrd="2" destOrd="0" presId="urn:microsoft.com/office/officeart/2005/8/layout/orgChart1"/>
    <dgm:cxn modelId="{E0347D12-6690-4762-A61E-B5B468DCC4F5}" type="presParOf" srcId="{680A3577-5C44-4B88-BF43-607E864BE089}" destId="{4431580B-65A7-42C9-83CE-2B5CEA8D2661}" srcOrd="2" destOrd="0" presId="urn:microsoft.com/office/officeart/2005/8/layout/orgChart1"/>
    <dgm:cxn modelId="{41E01B67-1CBB-4D93-A632-567FC018771C}" type="presParOf" srcId="{680A3577-5C44-4B88-BF43-607E864BE089}" destId="{FF363F1D-E6B1-4156-9B82-DA4A85C6167A}" srcOrd="3" destOrd="0" presId="urn:microsoft.com/office/officeart/2005/8/layout/orgChart1"/>
    <dgm:cxn modelId="{CED89DC3-3ED5-4707-ABFD-1A52EF92CCAF}" type="presParOf" srcId="{FF363F1D-E6B1-4156-9B82-DA4A85C6167A}" destId="{9DCE17C7-C871-4120-ADC2-44F8C4216124}" srcOrd="0" destOrd="0" presId="urn:microsoft.com/office/officeart/2005/8/layout/orgChart1"/>
    <dgm:cxn modelId="{8950F837-71EA-4112-8E83-F69C5A75C0C4}" type="presParOf" srcId="{9DCE17C7-C871-4120-ADC2-44F8C4216124}" destId="{A037AA4F-C830-4429-B058-D935738D2954}" srcOrd="0" destOrd="0" presId="urn:microsoft.com/office/officeart/2005/8/layout/orgChart1"/>
    <dgm:cxn modelId="{E41058F0-9630-4204-A038-71465E4CA678}" type="presParOf" srcId="{9DCE17C7-C871-4120-ADC2-44F8C4216124}" destId="{9BAE776A-2944-481B-B25A-4C1C8D4AF875}" srcOrd="1" destOrd="0" presId="urn:microsoft.com/office/officeart/2005/8/layout/orgChart1"/>
    <dgm:cxn modelId="{F6FFBBB9-C91B-42BC-9C9F-C5CD02F9D006}" type="presParOf" srcId="{FF363F1D-E6B1-4156-9B82-DA4A85C6167A}" destId="{CEB6B3F7-C258-4F5B-B66D-C7DF98C89E1F}" srcOrd="1" destOrd="0" presId="urn:microsoft.com/office/officeart/2005/8/layout/orgChart1"/>
    <dgm:cxn modelId="{38229A58-188B-4951-A297-96B1F5B59ACE}" type="presParOf" srcId="{CEB6B3F7-C258-4F5B-B66D-C7DF98C89E1F}" destId="{420A5D8E-5118-4EA5-A59C-C329F76A95CB}" srcOrd="0" destOrd="0" presId="urn:microsoft.com/office/officeart/2005/8/layout/orgChart1"/>
    <dgm:cxn modelId="{245730F3-CDB0-4CD6-AF3A-2C80BDC62612}" type="presParOf" srcId="{CEB6B3F7-C258-4F5B-B66D-C7DF98C89E1F}" destId="{BFF644DC-DBDC-4B98-B203-93DF1E0DDB73}" srcOrd="1" destOrd="0" presId="urn:microsoft.com/office/officeart/2005/8/layout/orgChart1"/>
    <dgm:cxn modelId="{639B2804-23F1-4599-A275-0321ED40CF61}" type="presParOf" srcId="{BFF644DC-DBDC-4B98-B203-93DF1E0DDB73}" destId="{7BBE12CD-F840-4D09-9547-3A386D923DC8}" srcOrd="0" destOrd="0" presId="urn:microsoft.com/office/officeart/2005/8/layout/orgChart1"/>
    <dgm:cxn modelId="{AA9FB37E-F0B6-4824-A704-0E6E218BC341}" type="presParOf" srcId="{7BBE12CD-F840-4D09-9547-3A386D923DC8}" destId="{FDF78DD4-11B6-4EA2-BC1E-7A2A8359F55C}" srcOrd="0" destOrd="0" presId="urn:microsoft.com/office/officeart/2005/8/layout/orgChart1"/>
    <dgm:cxn modelId="{50629880-88BA-49F7-9407-29FDBF41FA02}" type="presParOf" srcId="{7BBE12CD-F840-4D09-9547-3A386D923DC8}" destId="{1F4A1724-4700-441A-8997-C1608DB8F8B4}" srcOrd="1" destOrd="0" presId="urn:microsoft.com/office/officeart/2005/8/layout/orgChart1"/>
    <dgm:cxn modelId="{13BEC11C-250C-4CA6-9E5A-E3694A0F3D3C}" type="presParOf" srcId="{BFF644DC-DBDC-4B98-B203-93DF1E0DDB73}" destId="{268D3EF8-92A8-4756-9B44-4CEFCE493B69}" srcOrd="1" destOrd="0" presId="urn:microsoft.com/office/officeart/2005/8/layout/orgChart1"/>
    <dgm:cxn modelId="{CCF2554B-F29A-4FF5-B752-8484EDC4C042}" type="presParOf" srcId="{BFF644DC-DBDC-4B98-B203-93DF1E0DDB73}" destId="{8A1C08BE-DBDE-43A2-8347-1A24D7C1843D}" srcOrd="2" destOrd="0" presId="urn:microsoft.com/office/officeart/2005/8/layout/orgChart1"/>
    <dgm:cxn modelId="{6DBB6328-B62A-4DFE-A219-DE1AE3702386}" type="presParOf" srcId="{CEB6B3F7-C258-4F5B-B66D-C7DF98C89E1F}" destId="{251F7E50-6847-4779-8F2A-7B9F1121CC74}" srcOrd="2" destOrd="0" presId="urn:microsoft.com/office/officeart/2005/8/layout/orgChart1"/>
    <dgm:cxn modelId="{18B69CC7-7A50-4B78-BD97-AE6E89AD7C25}" type="presParOf" srcId="{CEB6B3F7-C258-4F5B-B66D-C7DF98C89E1F}" destId="{20A0ACBD-9148-43D6-853F-668A896176CC}" srcOrd="3" destOrd="0" presId="urn:microsoft.com/office/officeart/2005/8/layout/orgChart1"/>
    <dgm:cxn modelId="{608A8523-E195-48AC-8FBA-676E5F5BAB25}" type="presParOf" srcId="{20A0ACBD-9148-43D6-853F-668A896176CC}" destId="{ED25655C-9B35-4007-B9E7-A44988035EC1}" srcOrd="0" destOrd="0" presId="urn:microsoft.com/office/officeart/2005/8/layout/orgChart1"/>
    <dgm:cxn modelId="{C3980DCC-66C0-4300-9E98-7027DC6E5AF4}" type="presParOf" srcId="{ED25655C-9B35-4007-B9E7-A44988035EC1}" destId="{93972AC3-17FA-44A0-B971-670BC07F149C}" srcOrd="0" destOrd="0" presId="urn:microsoft.com/office/officeart/2005/8/layout/orgChart1"/>
    <dgm:cxn modelId="{BE7E61BF-082B-4E42-AFC9-6AE28C7F8BFC}" type="presParOf" srcId="{ED25655C-9B35-4007-B9E7-A44988035EC1}" destId="{5B8A3898-9BD9-4595-AE8C-9D453D3D12AF}" srcOrd="1" destOrd="0" presId="urn:microsoft.com/office/officeart/2005/8/layout/orgChart1"/>
    <dgm:cxn modelId="{C9612F91-8A8E-4E16-A75E-864291889FE3}" type="presParOf" srcId="{20A0ACBD-9148-43D6-853F-668A896176CC}" destId="{371F7D61-CEBF-4723-8D73-508D57F509FA}" srcOrd="1" destOrd="0" presId="urn:microsoft.com/office/officeart/2005/8/layout/orgChart1"/>
    <dgm:cxn modelId="{4209F785-6AC8-44C6-9E43-E4C8D1A547C0}" type="presParOf" srcId="{20A0ACBD-9148-43D6-853F-668A896176CC}" destId="{951112BB-A3C5-4F77-B097-5B5C79E2B014}" srcOrd="2" destOrd="0" presId="urn:microsoft.com/office/officeart/2005/8/layout/orgChart1"/>
    <dgm:cxn modelId="{78FDEAB8-7411-4B73-AE4B-C9692110CB2D}" type="presParOf" srcId="{CEB6B3F7-C258-4F5B-B66D-C7DF98C89E1F}" destId="{43BC5D09-A18D-4017-9187-3A1313D85AD3}" srcOrd="4" destOrd="0" presId="urn:microsoft.com/office/officeart/2005/8/layout/orgChart1"/>
    <dgm:cxn modelId="{72B2A8C8-696B-433D-9DF5-7B9219209606}" type="presParOf" srcId="{CEB6B3F7-C258-4F5B-B66D-C7DF98C89E1F}" destId="{4F4D5CCB-89C0-4437-8AFF-E588422469BD}" srcOrd="5" destOrd="0" presId="urn:microsoft.com/office/officeart/2005/8/layout/orgChart1"/>
    <dgm:cxn modelId="{90BB6AD7-AFAE-4881-8A17-780F6736797A}" type="presParOf" srcId="{4F4D5CCB-89C0-4437-8AFF-E588422469BD}" destId="{BC9F0A6C-DEBA-4F51-9CF3-43164726397B}" srcOrd="0" destOrd="0" presId="urn:microsoft.com/office/officeart/2005/8/layout/orgChart1"/>
    <dgm:cxn modelId="{E4387545-37EF-4115-ADF0-3A6D1509F7F0}" type="presParOf" srcId="{BC9F0A6C-DEBA-4F51-9CF3-43164726397B}" destId="{118ED0EB-678A-4328-BEDB-EEB822802B97}" srcOrd="0" destOrd="0" presId="urn:microsoft.com/office/officeart/2005/8/layout/orgChart1"/>
    <dgm:cxn modelId="{A19FF23D-5D2D-40A0-AC2B-ED899DAF0B77}" type="presParOf" srcId="{BC9F0A6C-DEBA-4F51-9CF3-43164726397B}" destId="{D5B03798-9B07-4D0E-A79D-B9E196C70CD6}" srcOrd="1" destOrd="0" presId="urn:microsoft.com/office/officeart/2005/8/layout/orgChart1"/>
    <dgm:cxn modelId="{89521C58-9CF7-4DA2-AD59-A4200719AC8C}" type="presParOf" srcId="{4F4D5CCB-89C0-4437-8AFF-E588422469BD}" destId="{64C31B16-7DDF-40E5-BA09-7E31B1E81122}" srcOrd="1" destOrd="0" presId="urn:microsoft.com/office/officeart/2005/8/layout/orgChart1"/>
    <dgm:cxn modelId="{D949747F-6DFA-4159-A4C8-F13764600252}" type="presParOf" srcId="{4F4D5CCB-89C0-4437-8AFF-E588422469BD}" destId="{14D535EE-5AF1-4802-A656-27FC0DFE5653}" srcOrd="2" destOrd="0" presId="urn:microsoft.com/office/officeart/2005/8/layout/orgChart1"/>
    <dgm:cxn modelId="{1745A641-70BD-4FF1-9A5D-EEAE8BF92596}" type="presParOf" srcId="{CEB6B3F7-C258-4F5B-B66D-C7DF98C89E1F}" destId="{CCC04122-86C5-40AA-8EB7-1BB035EF11E9}" srcOrd="6" destOrd="0" presId="urn:microsoft.com/office/officeart/2005/8/layout/orgChart1"/>
    <dgm:cxn modelId="{B90225DA-A967-45C3-B4AA-4C02417C6745}" type="presParOf" srcId="{CEB6B3F7-C258-4F5B-B66D-C7DF98C89E1F}" destId="{AC20C45A-224F-439A-9162-8677D3C76C79}" srcOrd="7" destOrd="0" presId="urn:microsoft.com/office/officeart/2005/8/layout/orgChart1"/>
    <dgm:cxn modelId="{902257DD-F890-4682-BFB9-11D957E526D9}" type="presParOf" srcId="{AC20C45A-224F-439A-9162-8677D3C76C79}" destId="{960F16A4-E254-49B6-898C-2DF3509DC4A1}" srcOrd="0" destOrd="0" presId="urn:microsoft.com/office/officeart/2005/8/layout/orgChart1"/>
    <dgm:cxn modelId="{CEAF4149-6D04-41B0-9460-B1DB2639EC9A}" type="presParOf" srcId="{960F16A4-E254-49B6-898C-2DF3509DC4A1}" destId="{323662AB-F5B4-48DE-9734-D6928464CFF3}" srcOrd="0" destOrd="0" presId="urn:microsoft.com/office/officeart/2005/8/layout/orgChart1"/>
    <dgm:cxn modelId="{A4C37514-0C22-4912-AB25-312699A4CFCC}" type="presParOf" srcId="{960F16A4-E254-49B6-898C-2DF3509DC4A1}" destId="{67D31BB7-D377-41A1-8518-80566D19424B}" srcOrd="1" destOrd="0" presId="urn:microsoft.com/office/officeart/2005/8/layout/orgChart1"/>
    <dgm:cxn modelId="{C1BC5151-2055-4B6C-8F73-3C9B24CF71EB}" type="presParOf" srcId="{AC20C45A-224F-439A-9162-8677D3C76C79}" destId="{95AECA6E-ACA4-4D44-893D-62B980EA9AA5}" srcOrd="1" destOrd="0" presId="urn:microsoft.com/office/officeart/2005/8/layout/orgChart1"/>
    <dgm:cxn modelId="{0D64EA29-089F-46BD-A9F9-D26AB6DD776D}" type="presParOf" srcId="{AC20C45A-224F-439A-9162-8677D3C76C79}" destId="{E0DFFE04-1173-40F9-B1A3-A675A0C3E83D}" srcOrd="2" destOrd="0" presId="urn:microsoft.com/office/officeart/2005/8/layout/orgChart1"/>
    <dgm:cxn modelId="{8D88284C-0F0B-4809-8483-D2494E0A4658}" type="presParOf" srcId="{FF363F1D-E6B1-4156-9B82-DA4A85C6167A}" destId="{1FB9EBCF-5457-4D1D-84E9-E2C52FA72281}" srcOrd="2" destOrd="0" presId="urn:microsoft.com/office/officeart/2005/8/layout/orgChart1"/>
    <dgm:cxn modelId="{664B8D94-B5A9-4744-9072-6486C6878FEE}" type="presParOf" srcId="{680A3577-5C44-4B88-BF43-607E864BE089}" destId="{E1AE2044-1B01-4C64-AA56-C9C8E10953BD}" srcOrd="4" destOrd="0" presId="urn:microsoft.com/office/officeart/2005/8/layout/orgChart1"/>
    <dgm:cxn modelId="{E98918F1-C8FE-43A8-AF07-6CE0B84F036A}" type="presParOf" srcId="{680A3577-5C44-4B88-BF43-607E864BE089}" destId="{3489858E-A97F-4D24-8143-7D5EFCFFEC9B}" srcOrd="5" destOrd="0" presId="urn:microsoft.com/office/officeart/2005/8/layout/orgChart1"/>
    <dgm:cxn modelId="{0FA4DAAB-C042-4E8E-921D-1F4123B20B16}" type="presParOf" srcId="{3489858E-A97F-4D24-8143-7D5EFCFFEC9B}" destId="{EA451B3C-E8A8-4B38-9EDB-E6DA2B89EA83}" srcOrd="0" destOrd="0" presId="urn:microsoft.com/office/officeart/2005/8/layout/orgChart1"/>
    <dgm:cxn modelId="{8E083975-E526-4D45-929A-0514F7A2BE23}" type="presParOf" srcId="{EA451B3C-E8A8-4B38-9EDB-E6DA2B89EA83}" destId="{1107635E-622B-457D-9D0A-9655C9AF4859}" srcOrd="0" destOrd="0" presId="urn:microsoft.com/office/officeart/2005/8/layout/orgChart1"/>
    <dgm:cxn modelId="{9EBF2126-1424-4B40-890A-C203D5393FB9}" type="presParOf" srcId="{EA451B3C-E8A8-4B38-9EDB-E6DA2B89EA83}" destId="{BDC20B20-DCA5-4698-8E2A-6203607CD861}" srcOrd="1" destOrd="0" presId="urn:microsoft.com/office/officeart/2005/8/layout/orgChart1"/>
    <dgm:cxn modelId="{1DC388FD-288B-4FE8-9F4E-45BA09D8AA8E}" type="presParOf" srcId="{3489858E-A97F-4D24-8143-7D5EFCFFEC9B}" destId="{232F5965-F7B7-40E3-8256-9B1499D639D5}" srcOrd="1" destOrd="0" presId="urn:microsoft.com/office/officeart/2005/8/layout/orgChart1"/>
    <dgm:cxn modelId="{B505DC4F-4AE7-4EA8-AFF3-91A3DF51D959}" type="presParOf" srcId="{232F5965-F7B7-40E3-8256-9B1499D639D5}" destId="{7A280A0F-7797-44F6-A0C9-BB820F84E82A}" srcOrd="0" destOrd="0" presId="urn:microsoft.com/office/officeart/2005/8/layout/orgChart1"/>
    <dgm:cxn modelId="{5193E86A-9637-43CA-A9E1-45EE64B522CA}" type="presParOf" srcId="{232F5965-F7B7-40E3-8256-9B1499D639D5}" destId="{166652F6-F22E-4B2D-9E8E-8F2BA3BE4E78}" srcOrd="1" destOrd="0" presId="urn:microsoft.com/office/officeart/2005/8/layout/orgChart1"/>
    <dgm:cxn modelId="{8847EB92-4817-4CDF-B8E7-4EA635D8788E}" type="presParOf" srcId="{166652F6-F22E-4B2D-9E8E-8F2BA3BE4E78}" destId="{897BD030-AF39-46E2-98D1-861031D56BBD}" srcOrd="0" destOrd="0" presId="urn:microsoft.com/office/officeart/2005/8/layout/orgChart1"/>
    <dgm:cxn modelId="{70DEE976-6295-4842-91A5-0C78EFBEBA0B}" type="presParOf" srcId="{897BD030-AF39-46E2-98D1-861031D56BBD}" destId="{1F2E6294-517E-4DD4-8CD4-B4D8A77ADB6F}" srcOrd="0" destOrd="0" presId="urn:microsoft.com/office/officeart/2005/8/layout/orgChart1"/>
    <dgm:cxn modelId="{8CD1A84B-78D3-426A-B3BD-E76378C91BD8}" type="presParOf" srcId="{897BD030-AF39-46E2-98D1-861031D56BBD}" destId="{765138BF-61AE-4C13-A927-DCC5AC66797E}" srcOrd="1" destOrd="0" presId="urn:microsoft.com/office/officeart/2005/8/layout/orgChart1"/>
    <dgm:cxn modelId="{AA98DB5D-ABF5-463E-8DEC-217915818560}" type="presParOf" srcId="{166652F6-F22E-4B2D-9E8E-8F2BA3BE4E78}" destId="{E261A097-A9F0-4DD7-81FC-1ED023D47E43}" srcOrd="1" destOrd="0" presId="urn:microsoft.com/office/officeart/2005/8/layout/orgChart1"/>
    <dgm:cxn modelId="{E52CF19C-5D7F-4AF2-97CE-A36F4BA95F17}" type="presParOf" srcId="{166652F6-F22E-4B2D-9E8E-8F2BA3BE4E78}" destId="{C1F3CEDA-CAFF-4711-B4DE-5D50BBEFB6FA}" srcOrd="2" destOrd="0" presId="urn:microsoft.com/office/officeart/2005/8/layout/orgChart1"/>
    <dgm:cxn modelId="{BCA1F62F-957B-4A6D-BC97-462E733511E1}" type="presParOf" srcId="{232F5965-F7B7-40E3-8256-9B1499D639D5}" destId="{D1B5A1E4-C8E9-4BA1-AF4E-8220DBA223B3}" srcOrd="2" destOrd="0" presId="urn:microsoft.com/office/officeart/2005/8/layout/orgChart1"/>
    <dgm:cxn modelId="{A865906F-49F3-4E13-B081-33294F718A08}" type="presParOf" srcId="{232F5965-F7B7-40E3-8256-9B1499D639D5}" destId="{DFFE8124-71E0-4420-A936-E8D579A7A045}" srcOrd="3" destOrd="0" presId="urn:microsoft.com/office/officeart/2005/8/layout/orgChart1"/>
    <dgm:cxn modelId="{CB82E85F-3048-4F8C-A766-30CE848C3D20}" type="presParOf" srcId="{DFFE8124-71E0-4420-A936-E8D579A7A045}" destId="{FB1D59D3-E5D6-4B96-BFD0-1E8E044837C6}" srcOrd="0" destOrd="0" presId="urn:microsoft.com/office/officeart/2005/8/layout/orgChart1"/>
    <dgm:cxn modelId="{EBAB8C74-8E50-4567-863F-1A7156673AEE}" type="presParOf" srcId="{FB1D59D3-E5D6-4B96-BFD0-1E8E044837C6}" destId="{2D4311A8-95E1-4A08-9D86-3F1ECC070D37}" srcOrd="0" destOrd="0" presId="urn:microsoft.com/office/officeart/2005/8/layout/orgChart1"/>
    <dgm:cxn modelId="{B8F59BCC-BFC9-4F19-B6D1-B878CC7E66C5}" type="presParOf" srcId="{FB1D59D3-E5D6-4B96-BFD0-1E8E044837C6}" destId="{3BECF2F1-079C-45E6-A94E-373A07E03AC6}" srcOrd="1" destOrd="0" presId="urn:microsoft.com/office/officeart/2005/8/layout/orgChart1"/>
    <dgm:cxn modelId="{BE839F48-93DA-44DC-AD1D-3529CFC93E16}" type="presParOf" srcId="{DFFE8124-71E0-4420-A936-E8D579A7A045}" destId="{081DA0F0-50D7-4132-938E-28525695F1CA}" srcOrd="1" destOrd="0" presId="urn:microsoft.com/office/officeart/2005/8/layout/orgChart1"/>
    <dgm:cxn modelId="{2BE7EE8D-4773-4DDB-A953-3B595D7B0F9B}" type="presParOf" srcId="{DFFE8124-71E0-4420-A936-E8D579A7A045}" destId="{989100EF-05CC-49BA-8596-14017A553BCC}" srcOrd="2" destOrd="0" presId="urn:microsoft.com/office/officeart/2005/8/layout/orgChart1"/>
    <dgm:cxn modelId="{4F0D466B-69E4-4277-B635-E9DFB00B2F97}" type="presParOf" srcId="{3489858E-A97F-4D24-8143-7D5EFCFFEC9B}" destId="{61926995-0008-44A0-912A-E7DD67EEDED2}" srcOrd="2" destOrd="0" presId="urn:microsoft.com/office/officeart/2005/8/layout/orgChart1"/>
    <dgm:cxn modelId="{6793700D-9553-48E7-B1A2-B5AB1A5498A1}" type="presParOf" srcId="{680A3577-5C44-4B88-BF43-607E864BE089}" destId="{B24E3911-0D13-4B27-AF04-CCAA256F9B3A}" srcOrd="6" destOrd="0" presId="urn:microsoft.com/office/officeart/2005/8/layout/orgChart1"/>
    <dgm:cxn modelId="{338FD504-85F2-4424-A341-C2FAE4B5FB46}" type="presParOf" srcId="{680A3577-5C44-4B88-BF43-607E864BE089}" destId="{05CEBEB5-D6BC-4B70-81DE-39C386F6CACF}" srcOrd="7" destOrd="0" presId="urn:microsoft.com/office/officeart/2005/8/layout/orgChart1"/>
    <dgm:cxn modelId="{774FC640-E25C-4DE2-916D-DB0B6A16A3F8}" type="presParOf" srcId="{05CEBEB5-D6BC-4B70-81DE-39C386F6CACF}" destId="{797CF9D9-A0DA-4B93-9A0D-7D3AD01A13C9}" srcOrd="0" destOrd="0" presId="urn:microsoft.com/office/officeart/2005/8/layout/orgChart1"/>
    <dgm:cxn modelId="{65743A29-A81E-41E0-B9AD-E0805A2B1DA2}" type="presParOf" srcId="{797CF9D9-A0DA-4B93-9A0D-7D3AD01A13C9}" destId="{714DD27B-5728-4798-929D-1A9E2B67439C}" srcOrd="0" destOrd="0" presId="urn:microsoft.com/office/officeart/2005/8/layout/orgChart1"/>
    <dgm:cxn modelId="{7681FCB2-13F9-47BE-97FE-1E4D79C07C65}" type="presParOf" srcId="{797CF9D9-A0DA-4B93-9A0D-7D3AD01A13C9}" destId="{DA7C19F0-7B62-4595-8AB9-734696505472}" srcOrd="1" destOrd="0" presId="urn:microsoft.com/office/officeart/2005/8/layout/orgChart1"/>
    <dgm:cxn modelId="{B862F6E2-95C3-4767-83DC-249798691BE4}" type="presParOf" srcId="{05CEBEB5-D6BC-4B70-81DE-39C386F6CACF}" destId="{C78AEF25-3974-4664-B508-5B9C47785AB0}" srcOrd="1" destOrd="0" presId="urn:microsoft.com/office/officeart/2005/8/layout/orgChart1"/>
    <dgm:cxn modelId="{3A6CFB17-F872-404C-8541-E51E7DEF6FBC}" type="presParOf" srcId="{C78AEF25-3974-4664-B508-5B9C47785AB0}" destId="{2498CC44-26AD-47D1-AD2F-E753659AC9A5}" srcOrd="0" destOrd="0" presId="urn:microsoft.com/office/officeart/2005/8/layout/orgChart1"/>
    <dgm:cxn modelId="{52A961D0-4FAB-430B-9987-2FAF04BA66A6}" type="presParOf" srcId="{C78AEF25-3974-4664-B508-5B9C47785AB0}" destId="{87B1EF90-6E1E-4F35-AC84-831E994C35CD}" srcOrd="1" destOrd="0" presId="urn:microsoft.com/office/officeart/2005/8/layout/orgChart1"/>
    <dgm:cxn modelId="{A3363047-9E26-45B4-AFDB-62F7E0F7D797}" type="presParOf" srcId="{87B1EF90-6E1E-4F35-AC84-831E994C35CD}" destId="{5385BF55-6120-4A86-AF38-39A40ECB11F0}" srcOrd="0" destOrd="0" presId="urn:microsoft.com/office/officeart/2005/8/layout/orgChart1"/>
    <dgm:cxn modelId="{E7CB4257-E6A7-4C34-806B-C4F192EA3903}" type="presParOf" srcId="{5385BF55-6120-4A86-AF38-39A40ECB11F0}" destId="{91E2F6D2-A3A5-4FBD-8BD5-E20E10CF1836}" srcOrd="0" destOrd="0" presId="urn:microsoft.com/office/officeart/2005/8/layout/orgChart1"/>
    <dgm:cxn modelId="{248464E6-4E80-4BDD-AAA6-8AE5ADB46D3A}" type="presParOf" srcId="{5385BF55-6120-4A86-AF38-39A40ECB11F0}" destId="{E0B35161-547F-4B37-B865-C708063DB37F}" srcOrd="1" destOrd="0" presId="urn:microsoft.com/office/officeart/2005/8/layout/orgChart1"/>
    <dgm:cxn modelId="{18F31C9B-DF00-403F-B8F2-F754B5E9AE6B}" type="presParOf" srcId="{87B1EF90-6E1E-4F35-AC84-831E994C35CD}" destId="{A224AEFD-AB0C-464F-B4F5-5218AE30DCC8}" srcOrd="1" destOrd="0" presId="urn:microsoft.com/office/officeart/2005/8/layout/orgChart1"/>
    <dgm:cxn modelId="{05C58791-CD49-4F7F-BAA7-81E5349922C9}" type="presParOf" srcId="{87B1EF90-6E1E-4F35-AC84-831E994C35CD}" destId="{2228CE98-9C09-4ADF-A965-ADF011442DF2}" srcOrd="2" destOrd="0" presId="urn:microsoft.com/office/officeart/2005/8/layout/orgChart1"/>
    <dgm:cxn modelId="{29C12EF1-0CF7-4A15-BB10-4DC3A3D367BC}" type="presParOf" srcId="{C78AEF25-3974-4664-B508-5B9C47785AB0}" destId="{E82E8F35-07F4-4AB7-9281-A52E37A9DB48}" srcOrd="2" destOrd="0" presId="urn:microsoft.com/office/officeart/2005/8/layout/orgChart1"/>
    <dgm:cxn modelId="{A8990F91-795F-4A8D-BC17-FCC28A4F7426}" type="presParOf" srcId="{C78AEF25-3974-4664-B508-5B9C47785AB0}" destId="{B9AD2D7C-0838-46C0-BFA2-4FFD58CC4A64}" srcOrd="3" destOrd="0" presId="urn:microsoft.com/office/officeart/2005/8/layout/orgChart1"/>
    <dgm:cxn modelId="{74543AB1-F2A7-475C-B3A7-87CFD975E8F7}" type="presParOf" srcId="{B9AD2D7C-0838-46C0-BFA2-4FFD58CC4A64}" destId="{43D444AF-F17C-4066-A6E3-AC140ABA7267}" srcOrd="0" destOrd="0" presId="urn:microsoft.com/office/officeart/2005/8/layout/orgChart1"/>
    <dgm:cxn modelId="{2EA50023-B22F-4CA1-9409-3EF4D09F7C28}" type="presParOf" srcId="{43D444AF-F17C-4066-A6E3-AC140ABA7267}" destId="{8DEB7DE6-BA0F-40D3-8881-E61251B711FA}" srcOrd="0" destOrd="0" presId="urn:microsoft.com/office/officeart/2005/8/layout/orgChart1"/>
    <dgm:cxn modelId="{693AAB8B-4BB8-4D1C-B517-DC3909221401}" type="presParOf" srcId="{43D444AF-F17C-4066-A6E3-AC140ABA7267}" destId="{69DFAA21-D3C2-42D3-B50E-953EBC8D6109}" srcOrd="1" destOrd="0" presId="urn:microsoft.com/office/officeart/2005/8/layout/orgChart1"/>
    <dgm:cxn modelId="{AC5253E4-737E-49E5-8BA5-99141A110CA4}" type="presParOf" srcId="{B9AD2D7C-0838-46C0-BFA2-4FFD58CC4A64}" destId="{88F81123-952C-480E-8120-19976356CD4B}" srcOrd="1" destOrd="0" presId="urn:microsoft.com/office/officeart/2005/8/layout/orgChart1"/>
    <dgm:cxn modelId="{BB0B632D-D95C-402C-9971-6C5B43DCD712}" type="presParOf" srcId="{B9AD2D7C-0838-46C0-BFA2-4FFD58CC4A64}" destId="{0BC4186B-70C7-46DD-B425-1B08A4511084}" srcOrd="2" destOrd="0" presId="urn:microsoft.com/office/officeart/2005/8/layout/orgChart1"/>
    <dgm:cxn modelId="{4F29F7AB-8DF0-4298-8AE3-FD3C1693DB70}" type="presParOf" srcId="{05CEBEB5-D6BC-4B70-81DE-39C386F6CACF}" destId="{E16CC41F-7583-4D4E-8B14-76F99BF881A9}" srcOrd="2" destOrd="0" presId="urn:microsoft.com/office/officeart/2005/8/layout/orgChart1"/>
    <dgm:cxn modelId="{F8F4ECE7-0EAD-4012-8389-6D4BDD33E39C}" type="presParOf" srcId="{680A3577-5C44-4B88-BF43-607E864BE089}" destId="{725B79A9-EA8B-488D-8131-DC967D656953}" srcOrd="8" destOrd="0" presId="urn:microsoft.com/office/officeart/2005/8/layout/orgChart1"/>
    <dgm:cxn modelId="{73C30643-5322-4343-B6DB-88F0137F0A98}" type="presParOf" srcId="{680A3577-5C44-4B88-BF43-607E864BE089}" destId="{7E88A7DC-CF1D-4C15-A864-1C588E1E6C78}" srcOrd="9" destOrd="0" presId="urn:microsoft.com/office/officeart/2005/8/layout/orgChart1"/>
    <dgm:cxn modelId="{4A680C75-124E-499B-BF0C-502CD6AF1FC9}" type="presParOf" srcId="{7E88A7DC-CF1D-4C15-A864-1C588E1E6C78}" destId="{8034F74D-25AC-442D-9007-D2CA939A0A50}" srcOrd="0" destOrd="0" presId="urn:microsoft.com/office/officeart/2005/8/layout/orgChart1"/>
    <dgm:cxn modelId="{A5DA5225-3B27-4C55-8737-36B67615F7FC}" type="presParOf" srcId="{8034F74D-25AC-442D-9007-D2CA939A0A50}" destId="{C0469E87-D660-4DFC-9D50-DFDE39A29AC5}" srcOrd="0" destOrd="0" presId="urn:microsoft.com/office/officeart/2005/8/layout/orgChart1"/>
    <dgm:cxn modelId="{AF473D9B-70D7-43C8-9170-CBAC60EF1608}" type="presParOf" srcId="{8034F74D-25AC-442D-9007-D2CA939A0A50}" destId="{79CC1FA4-3B20-4F6A-BDA2-D32D19A9A2BA}" srcOrd="1" destOrd="0" presId="urn:microsoft.com/office/officeart/2005/8/layout/orgChart1"/>
    <dgm:cxn modelId="{E697BBBA-BD2F-4586-B92E-00B4F4E2B84E}" type="presParOf" srcId="{7E88A7DC-CF1D-4C15-A864-1C588E1E6C78}" destId="{BA658982-82F6-45A4-A9A7-754FE6EB6E1E}" srcOrd="1" destOrd="0" presId="urn:microsoft.com/office/officeart/2005/8/layout/orgChart1"/>
    <dgm:cxn modelId="{06A43F4B-DD54-4030-8FF1-6BD06BE99C4B}" type="presParOf" srcId="{BA658982-82F6-45A4-A9A7-754FE6EB6E1E}" destId="{2803D2D6-5986-4149-B332-C98801EF34CD}" srcOrd="0" destOrd="0" presId="urn:microsoft.com/office/officeart/2005/8/layout/orgChart1"/>
    <dgm:cxn modelId="{682EDBDA-9C98-4C6D-B7E5-EB28628CDDD1}" type="presParOf" srcId="{BA658982-82F6-45A4-A9A7-754FE6EB6E1E}" destId="{13CA189F-5474-4B11-B3F4-B462D0F558CC}" srcOrd="1" destOrd="0" presId="urn:microsoft.com/office/officeart/2005/8/layout/orgChart1"/>
    <dgm:cxn modelId="{FEA8639B-34EB-4AB7-93DE-0916ABD925D5}" type="presParOf" srcId="{13CA189F-5474-4B11-B3F4-B462D0F558CC}" destId="{73EE81AC-DA39-4DF1-910F-E585C3303A47}" srcOrd="0" destOrd="0" presId="urn:microsoft.com/office/officeart/2005/8/layout/orgChart1"/>
    <dgm:cxn modelId="{B14A113F-3378-4F1D-A0AE-0501FFE80F1E}" type="presParOf" srcId="{73EE81AC-DA39-4DF1-910F-E585C3303A47}" destId="{3C12C750-FDB8-46DF-BCC5-8938C5CABF0C}" srcOrd="0" destOrd="0" presId="urn:microsoft.com/office/officeart/2005/8/layout/orgChart1"/>
    <dgm:cxn modelId="{E1914DEE-4122-4404-99A6-A546B18866E3}" type="presParOf" srcId="{73EE81AC-DA39-4DF1-910F-E585C3303A47}" destId="{17AB2F04-2E6F-4C8B-8911-0F0D56C61ED5}" srcOrd="1" destOrd="0" presId="urn:microsoft.com/office/officeart/2005/8/layout/orgChart1"/>
    <dgm:cxn modelId="{1E161861-60C9-41D2-8AC2-E374BC18DC86}" type="presParOf" srcId="{13CA189F-5474-4B11-B3F4-B462D0F558CC}" destId="{3EA0E973-8543-41EA-ABC6-AB53B410CE22}" srcOrd="1" destOrd="0" presId="urn:microsoft.com/office/officeart/2005/8/layout/orgChart1"/>
    <dgm:cxn modelId="{77FA1BFC-E0D4-451A-802B-940FA06FB0CB}" type="presParOf" srcId="{13CA189F-5474-4B11-B3F4-B462D0F558CC}" destId="{4F16676B-B277-4B8A-8F92-5A9B50FA4AEF}" srcOrd="2" destOrd="0" presId="urn:microsoft.com/office/officeart/2005/8/layout/orgChart1"/>
    <dgm:cxn modelId="{02A539B2-92CE-497A-843C-6BBE47F27478}" type="presParOf" srcId="{BA658982-82F6-45A4-A9A7-754FE6EB6E1E}" destId="{7BD85096-5859-4B53-AB56-1834FF1AE9BA}" srcOrd="2" destOrd="0" presId="urn:microsoft.com/office/officeart/2005/8/layout/orgChart1"/>
    <dgm:cxn modelId="{FB605C26-9C39-40F1-AC78-0BC7D3E24473}" type="presParOf" srcId="{BA658982-82F6-45A4-A9A7-754FE6EB6E1E}" destId="{B85F0093-F456-446E-BABF-7485F53F9D26}" srcOrd="3" destOrd="0" presId="urn:microsoft.com/office/officeart/2005/8/layout/orgChart1"/>
    <dgm:cxn modelId="{C5631FBA-A0B2-48C7-86CC-D2A2570F2559}" type="presParOf" srcId="{B85F0093-F456-446E-BABF-7485F53F9D26}" destId="{911EABF3-1E85-4898-BA82-B280D29A5FBC}" srcOrd="0" destOrd="0" presId="urn:microsoft.com/office/officeart/2005/8/layout/orgChart1"/>
    <dgm:cxn modelId="{51B6374F-AA95-4B1F-890D-A375C886DDDB}" type="presParOf" srcId="{911EABF3-1E85-4898-BA82-B280D29A5FBC}" destId="{6DCB2152-486C-49AC-B367-7FE8150BACF4}" srcOrd="0" destOrd="0" presId="urn:microsoft.com/office/officeart/2005/8/layout/orgChart1"/>
    <dgm:cxn modelId="{13F63D29-2421-4532-97FB-F61482594892}" type="presParOf" srcId="{911EABF3-1E85-4898-BA82-B280D29A5FBC}" destId="{C7C104CE-D067-46D2-8A35-97A0E2EAB1A1}" srcOrd="1" destOrd="0" presId="urn:microsoft.com/office/officeart/2005/8/layout/orgChart1"/>
    <dgm:cxn modelId="{0DD49C09-2452-4A93-A598-ED9AC59FB2E4}" type="presParOf" srcId="{B85F0093-F456-446E-BABF-7485F53F9D26}" destId="{A468CAD2-00DA-4D7E-8870-16698CF83FCF}" srcOrd="1" destOrd="0" presId="urn:microsoft.com/office/officeart/2005/8/layout/orgChart1"/>
    <dgm:cxn modelId="{55C029E4-1359-4802-9E0E-8F553246FBB4}" type="presParOf" srcId="{B85F0093-F456-446E-BABF-7485F53F9D26}" destId="{D170363B-BA8B-47E9-BD57-B51BB6FFF0E4}" srcOrd="2" destOrd="0" presId="urn:microsoft.com/office/officeart/2005/8/layout/orgChart1"/>
    <dgm:cxn modelId="{3D14F0DC-36AF-4280-AC73-6E98254CD2B7}" type="presParOf" srcId="{BA658982-82F6-45A4-A9A7-754FE6EB6E1E}" destId="{C99AF088-4B4E-4C5C-B000-3AA89F5134F2}" srcOrd="4" destOrd="0" presId="urn:microsoft.com/office/officeart/2005/8/layout/orgChart1"/>
    <dgm:cxn modelId="{599CB75A-69A0-42AB-BE15-679805FD03C2}" type="presParOf" srcId="{BA658982-82F6-45A4-A9A7-754FE6EB6E1E}" destId="{C7778C9D-9B01-45FB-88C2-FD5607808011}" srcOrd="5" destOrd="0" presId="urn:microsoft.com/office/officeart/2005/8/layout/orgChart1"/>
    <dgm:cxn modelId="{52D8BE27-37F8-4606-A614-B7A4E7E6DF22}" type="presParOf" srcId="{C7778C9D-9B01-45FB-88C2-FD5607808011}" destId="{D1BCB3C6-E281-4F38-A62A-E292F4722DD4}" srcOrd="0" destOrd="0" presId="urn:microsoft.com/office/officeart/2005/8/layout/orgChart1"/>
    <dgm:cxn modelId="{4A0823E2-8477-4E9B-835A-3E1C641BECA7}" type="presParOf" srcId="{D1BCB3C6-E281-4F38-A62A-E292F4722DD4}" destId="{42637A72-E48C-44A5-8E5B-EDADE880B332}" srcOrd="0" destOrd="0" presId="urn:microsoft.com/office/officeart/2005/8/layout/orgChart1"/>
    <dgm:cxn modelId="{F6CC52F3-873A-4BFA-9066-82EAFB59AF77}" type="presParOf" srcId="{D1BCB3C6-E281-4F38-A62A-E292F4722DD4}" destId="{EC8B25AC-DA71-4588-949D-4EFACF938E8D}" srcOrd="1" destOrd="0" presId="urn:microsoft.com/office/officeart/2005/8/layout/orgChart1"/>
    <dgm:cxn modelId="{8DB6935A-00BB-43BE-B2B1-4636697A4DAE}" type="presParOf" srcId="{C7778C9D-9B01-45FB-88C2-FD5607808011}" destId="{040897D4-C0BA-4426-B5C7-4FBE306EE526}" srcOrd="1" destOrd="0" presId="urn:microsoft.com/office/officeart/2005/8/layout/orgChart1"/>
    <dgm:cxn modelId="{247971A1-0CF2-4FB7-B681-D0EE3C2D6962}" type="presParOf" srcId="{C7778C9D-9B01-45FB-88C2-FD5607808011}" destId="{71E2FB53-F7A4-4489-B5AF-221F349B056D}" srcOrd="2" destOrd="0" presId="urn:microsoft.com/office/officeart/2005/8/layout/orgChart1"/>
    <dgm:cxn modelId="{355DD27E-5D4D-45B4-B0F4-E734BBE7DAC5}" type="presParOf" srcId="{7E88A7DC-CF1D-4C15-A864-1C588E1E6C78}" destId="{04F88CA0-8B07-4A13-A8F9-217730B90DC9}" srcOrd="2" destOrd="0" presId="urn:microsoft.com/office/officeart/2005/8/layout/orgChart1"/>
    <dgm:cxn modelId="{79B984F3-4120-4004-8257-1630727176CE}" type="presParOf" srcId="{680A3577-5C44-4B88-BF43-607E864BE089}" destId="{FE1905C6-7343-4993-99D4-E9DB6AB1D6D9}" srcOrd="10" destOrd="0" presId="urn:microsoft.com/office/officeart/2005/8/layout/orgChart1"/>
    <dgm:cxn modelId="{E807DDD4-53CC-46C8-9D00-4D5115EF1042}" type="presParOf" srcId="{680A3577-5C44-4B88-BF43-607E864BE089}" destId="{FDFC0AF9-F79F-4059-9387-8F7B0240F94E}" srcOrd="11" destOrd="0" presId="urn:microsoft.com/office/officeart/2005/8/layout/orgChart1"/>
    <dgm:cxn modelId="{CAECEA59-8A0A-40A4-8D62-DD1B1F8998CF}" type="presParOf" srcId="{FDFC0AF9-F79F-4059-9387-8F7B0240F94E}" destId="{43B63FBB-2664-40D1-AFC7-063434297EC6}" srcOrd="0" destOrd="0" presId="urn:microsoft.com/office/officeart/2005/8/layout/orgChart1"/>
    <dgm:cxn modelId="{32A34CD4-360C-4E51-9EC8-84A81007D4D6}" type="presParOf" srcId="{43B63FBB-2664-40D1-AFC7-063434297EC6}" destId="{410C93F6-9C38-4E85-AFA4-A7BC08D691D8}" srcOrd="0" destOrd="0" presId="urn:microsoft.com/office/officeart/2005/8/layout/orgChart1"/>
    <dgm:cxn modelId="{D2640134-E8DF-4513-9C2F-6332729C61E8}" type="presParOf" srcId="{43B63FBB-2664-40D1-AFC7-063434297EC6}" destId="{4EA4B663-0AE8-4169-8FBF-6AA1E1D88B69}" srcOrd="1" destOrd="0" presId="urn:microsoft.com/office/officeart/2005/8/layout/orgChart1"/>
    <dgm:cxn modelId="{6412C9D8-5D2D-4766-BC60-8AAFF1312C57}" type="presParOf" srcId="{FDFC0AF9-F79F-4059-9387-8F7B0240F94E}" destId="{ACFE0B64-83F9-494A-A2DB-622A98A9D691}" srcOrd="1" destOrd="0" presId="urn:microsoft.com/office/officeart/2005/8/layout/orgChart1"/>
    <dgm:cxn modelId="{21AC525F-019D-49FE-B8E4-1356C7D2311D}" type="presParOf" srcId="{ACFE0B64-83F9-494A-A2DB-622A98A9D691}" destId="{08EE8CD2-CEAA-4135-89DF-6972FDA35741}" srcOrd="0" destOrd="0" presId="urn:microsoft.com/office/officeart/2005/8/layout/orgChart1"/>
    <dgm:cxn modelId="{AA82026C-F7BD-4B20-B66A-FC7FC9EE47BD}" type="presParOf" srcId="{ACFE0B64-83F9-494A-A2DB-622A98A9D691}" destId="{97F17AE7-D893-4BF8-88AD-AB14A8E199A6}" srcOrd="1" destOrd="0" presId="urn:microsoft.com/office/officeart/2005/8/layout/orgChart1"/>
    <dgm:cxn modelId="{920129C5-2AAC-479F-B2FE-77BE30D3890F}" type="presParOf" srcId="{97F17AE7-D893-4BF8-88AD-AB14A8E199A6}" destId="{39EC9C0A-7AAF-4344-9CF9-409879ECC8AC}" srcOrd="0" destOrd="0" presId="urn:microsoft.com/office/officeart/2005/8/layout/orgChart1"/>
    <dgm:cxn modelId="{64F0289D-D7A7-4E3A-9E57-41FD2CB3D8FC}" type="presParOf" srcId="{39EC9C0A-7AAF-4344-9CF9-409879ECC8AC}" destId="{F65F7773-6959-488D-A674-F39972AA4259}" srcOrd="0" destOrd="0" presId="urn:microsoft.com/office/officeart/2005/8/layout/orgChart1"/>
    <dgm:cxn modelId="{B7ACE6EB-4BD3-41BF-9957-53175E141F36}" type="presParOf" srcId="{39EC9C0A-7AAF-4344-9CF9-409879ECC8AC}" destId="{FAC332F1-E4B7-4A32-A56F-A56E9AEAA792}" srcOrd="1" destOrd="0" presId="urn:microsoft.com/office/officeart/2005/8/layout/orgChart1"/>
    <dgm:cxn modelId="{463DB15F-34A6-4389-B1FB-5F998329D25F}" type="presParOf" srcId="{97F17AE7-D893-4BF8-88AD-AB14A8E199A6}" destId="{26FE871F-7342-49D8-9E17-52C4CABCC845}" srcOrd="1" destOrd="0" presId="urn:microsoft.com/office/officeart/2005/8/layout/orgChart1"/>
    <dgm:cxn modelId="{76BF55BC-78F7-4A80-82DE-208EA2DE3DF5}" type="presParOf" srcId="{97F17AE7-D893-4BF8-88AD-AB14A8E199A6}" destId="{CF53AD40-216D-4891-BB7B-2641088B50F5}" srcOrd="2" destOrd="0" presId="urn:microsoft.com/office/officeart/2005/8/layout/orgChart1"/>
    <dgm:cxn modelId="{A6000B1B-0A9B-41FB-90DD-7100FDF03A79}" type="presParOf" srcId="{ACFE0B64-83F9-494A-A2DB-622A98A9D691}" destId="{3D0AA0FD-4DE7-478F-9B0F-0882002637C5}" srcOrd="2" destOrd="0" presId="urn:microsoft.com/office/officeart/2005/8/layout/orgChart1"/>
    <dgm:cxn modelId="{5DC215BB-B73F-47DB-9ADA-3334F855262B}" type="presParOf" srcId="{ACFE0B64-83F9-494A-A2DB-622A98A9D691}" destId="{4A773CED-0294-480D-BF07-AF8F91EB6563}" srcOrd="3" destOrd="0" presId="urn:microsoft.com/office/officeart/2005/8/layout/orgChart1"/>
    <dgm:cxn modelId="{49F3205A-F97F-43AF-9DFE-B61F4A466EB1}" type="presParOf" srcId="{4A773CED-0294-480D-BF07-AF8F91EB6563}" destId="{7B385032-E707-4857-884B-9BC80B57DFCD}" srcOrd="0" destOrd="0" presId="urn:microsoft.com/office/officeart/2005/8/layout/orgChart1"/>
    <dgm:cxn modelId="{F38C668A-2AED-46A8-858A-6F1AA6383F73}" type="presParOf" srcId="{7B385032-E707-4857-884B-9BC80B57DFCD}" destId="{30EC8E11-0F2E-43C8-BC24-2FEAFC6E6B6F}" srcOrd="0" destOrd="0" presId="urn:microsoft.com/office/officeart/2005/8/layout/orgChart1"/>
    <dgm:cxn modelId="{02A97C9C-5D25-46D8-8B6E-3476115D92C4}" type="presParOf" srcId="{7B385032-E707-4857-884B-9BC80B57DFCD}" destId="{DB54B195-35C6-4011-87E7-34B1D8969A2C}" srcOrd="1" destOrd="0" presId="urn:microsoft.com/office/officeart/2005/8/layout/orgChart1"/>
    <dgm:cxn modelId="{F993425C-DCAF-4EAF-84A3-E0F5223A4A2F}" type="presParOf" srcId="{4A773CED-0294-480D-BF07-AF8F91EB6563}" destId="{AB11D9E4-1619-4682-AEFF-3277E9D93C32}" srcOrd="1" destOrd="0" presId="urn:microsoft.com/office/officeart/2005/8/layout/orgChart1"/>
    <dgm:cxn modelId="{5F06CBCD-BE3A-4E63-BC0C-236DE7D8C93E}" type="presParOf" srcId="{4A773CED-0294-480D-BF07-AF8F91EB6563}" destId="{A0591885-2080-4B82-8D39-B13557BF1020}" srcOrd="2" destOrd="0" presId="urn:microsoft.com/office/officeart/2005/8/layout/orgChart1"/>
    <dgm:cxn modelId="{76CBB831-CC98-43C0-9834-ECA5D8B19226}" type="presParOf" srcId="{FDFC0AF9-F79F-4059-9387-8F7B0240F94E}" destId="{78A610F7-5DB2-4AD6-8321-29666C2EAE4B}" srcOrd="2" destOrd="0" presId="urn:microsoft.com/office/officeart/2005/8/layout/orgChart1"/>
    <dgm:cxn modelId="{8D39018F-BE07-4A0F-AA11-A3DEDCAFCEC7}" type="presParOf" srcId="{3CD6568A-0F39-4A09-92AF-6D00CEF07414}" destId="{7BD5504A-C8FE-4A0E-9E3F-3AD27F5394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E97909-5CF9-45DE-8694-A09DD98A445C}">
      <dsp:nvSpPr>
        <dsp:cNvPr id="0" name=""/>
        <dsp:cNvSpPr/>
      </dsp:nvSpPr>
      <dsp:spPr>
        <a:xfrm>
          <a:off x="9621679" y="1154100"/>
          <a:ext cx="141952" cy="1107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226"/>
              </a:lnTo>
              <a:lnTo>
                <a:pt x="141952" y="11072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58A53-B69C-409F-A369-B4EB47525872}">
      <dsp:nvSpPr>
        <dsp:cNvPr id="0" name=""/>
        <dsp:cNvSpPr/>
      </dsp:nvSpPr>
      <dsp:spPr>
        <a:xfrm>
          <a:off x="9621679" y="1154100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820EED-12D3-44CE-8ADB-9A00D678AA39}">
      <dsp:nvSpPr>
        <dsp:cNvPr id="0" name=""/>
        <dsp:cNvSpPr/>
      </dsp:nvSpPr>
      <dsp:spPr>
        <a:xfrm>
          <a:off x="5237478" y="482193"/>
          <a:ext cx="4762740" cy="198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6"/>
              </a:lnTo>
              <a:lnTo>
                <a:pt x="4762740" y="99366"/>
              </a:lnTo>
              <a:lnTo>
                <a:pt x="4762740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976AC-E7D2-4733-9FBF-F18AB9A253B9}">
      <dsp:nvSpPr>
        <dsp:cNvPr id="0" name=""/>
        <dsp:cNvSpPr/>
      </dsp:nvSpPr>
      <dsp:spPr>
        <a:xfrm>
          <a:off x="8476598" y="1154100"/>
          <a:ext cx="141952" cy="177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9133"/>
              </a:lnTo>
              <a:lnTo>
                <a:pt x="141952" y="1779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4023E-AFF8-42CE-93E6-FD55B19EF7C1}">
      <dsp:nvSpPr>
        <dsp:cNvPr id="0" name=""/>
        <dsp:cNvSpPr/>
      </dsp:nvSpPr>
      <dsp:spPr>
        <a:xfrm>
          <a:off x="8476598" y="1154100"/>
          <a:ext cx="141952" cy="1107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226"/>
              </a:lnTo>
              <a:lnTo>
                <a:pt x="141952" y="11072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2224E-A488-4046-A32B-8F1ED9B32F0B}">
      <dsp:nvSpPr>
        <dsp:cNvPr id="0" name=""/>
        <dsp:cNvSpPr/>
      </dsp:nvSpPr>
      <dsp:spPr>
        <a:xfrm>
          <a:off x="8476598" y="1154100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08AE50-D157-43AA-A80E-D1386F6EDAB8}">
      <dsp:nvSpPr>
        <dsp:cNvPr id="0" name=""/>
        <dsp:cNvSpPr/>
      </dsp:nvSpPr>
      <dsp:spPr>
        <a:xfrm>
          <a:off x="5237478" y="482193"/>
          <a:ext cx="3617659" cy="198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6"/>
              </a:lnTo>
              <a:lnTo>
                <a:pt x="3617659" y="99366"/>
              </a:lnTo>
              <a:lnTo>
                <a:pt x="3617659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A80B3D-2978-4FD4-8CB2-99D4E13B83E0}">
      <dsp:nvSpPr>
        <dsp:cNvPr id="0" name=""/>
        <dsp:cNvSpPr/>
      </dsp:nvSpPr>
      <dsp:spPr>
        <a:xfrm>
          <a:off x="7331518" y="1154100"/>
          <a:ext cx="141952" cy="3975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5696"/>
              </a:lnTo>
              <a:lnTo>
                <a:pt x="141952" y="39756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A8E95-D94B-4413-9315-E7C59D8E8D91}">
      <dsp:nvSpPr>
        <dsp:cNvPr id="0" name=""/>
        <dsp:cNvSpPr/>
      </dsp:nvSpPr>
      <dsp:spPr>
        <a:xfrm>
          <a:off x="7331518" y="1154100"/>
          <a:ext cx="141952" cy="3303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3789"/>
              </a:lnTo>
              <a:lnTo>
                <a:pt x="141952" y="33037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95E29-808C-46C3-871A-E8844CF0C289}">
      <dsp:nvSpPr>
        <dsp:cNvPr id="0" name=""/>
        <dsp:cNvSpPr/>
      </dsp:nvSpPr>
      <dsp:spPr>
        <a:xfrm>
          <a:off x="7331518" y="1154100"/>
          <a:ext cx="141952" cy="2631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882"/>
              </a:lnTo>
              <a:lnTo>
                <a:pt x="141952" y="26318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05B43-12B9-4E2A-8EC1-EBB387DCB0FD}">
      <dsp:nvSpPr>
        <dsp:cNvPr id="0" name=""/>
        <dsp:cNvSpPr/>
      </dsp:nvSpPr>
      <dsp:spPr>
        <a:xfrm>
          <a:off x="7331518" y="1154100"/>
          <a:ext cx="141952" cy="195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9975"/>
              </a:lnTo>
              <a:lnTo>
                <a:pt x="141952" y="195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248AE-F15B-47A5-8EE6-E02A35C3AAD9}">
      <dsp:nvSpPr>
        <dsp:cNvPr id="0" name=""/>
        <dsp:cNvSpPr/>
      </dsp:nvSpPr>
      <dsp:spPr>
        <a:xfrm>
          <a:off x="7331518" y="1154100"/>
          <a:ext cx="141952" cy="1197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647"/>
              </a:lnTo>
              <a:lnTo>
                <a:pt x="141952" y="11976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816EB-4653-43E9-84BC-8B155E61F7AF}">
      <dsp:nvSpPr>
        <dsp:cNvPr id="0" name=""/>
        <dsp:cNvSpPr/>
      </dsp:nvSpPr>
      <dsp:spPr>
        <a:xfrm>
          <a:off x="7331518" y="1154100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AA5282-4E52-4D00-8E05-158E24B89D5B}">
      <dsp:nvSpPr>
        <dsp:cNvPr id="0" name=""/>
        <dsp:cNvSpPr/>
      </dsp:nvSpPr>
      <dsp:spPr>
        <a:xfrm>
          <a:off x="5237478" y="482193"/>
          <a:ext cx="2472579" cy="198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6"/>
              </a:lnTo>
              <a:lnTo>
                <a:pt x="2472579" y="99366"/>
              </a:lnTo>
              <a:lnTo>
                <a:pt x="2472579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2FAE8-8431-4F2C-88FC-440EA87A3F4A}">
      <dsp:nvSpPr>
        <dsp:cNvPr id="0" name=""/>
        <dsp:cNvSpPr/>
      </dsp:nvSpPr>
      <dsp:spPr>
        <a:xfrm>
          <a:off x="6186437" y="1154100"/>
          <a:ext cx="141952" cy="2266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6838"/>
              </a:lnTo>
              <a:lnTo>
                <a:pt x="141952" y="22668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AA0FD-4DE7-478F-9B0F-0882002637C5}">
      <dsp:nvSpPr>
        <dsp:cNvPr id="0" name=""/>
        <dsp:cNvSpPr/>
      </dsp:nvSpPr>
      <dsp:spPr>
        <a:xfrm>
          <a:off x="6186437" y="1154100"/>
          <a:ext cx="141952" cy="1351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1079"/>
              </a:lnTo>
              <a:lnTo>
                <a:pt x="141952" y="13510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E8CD2-CEAA-4135-89DF-6972FDA35741}">
      <dsp:nvSpPr>
        <dsp:cNvPr id="0" name=""/>
        <dsp:cNvSpPr/>
      </dsp:nvSpPr>
      <dsp:spPr>
        <a:xfrm>
          <a:off x="6186437" y="1154100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905C6-7343-4993-99D4-E9DB6AB1D6D9}">
      <dsp:nvSpPr>
        <dsp:cNvPr id="0" name=""/>
        <dsp:cNvSpPr/>
      </dsp:nvSpPr>
      <dsp:spPr>
        <a:xfrm>
          <a:off x="5237478" y="482193"/>
          <a:ext cx="1327498" cy="198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6"/>
              </a:lnTo>
              <a:lnTo>
                <a:pt x="1327498" y="99366"/>
              </a:lnTo>
              <a:lnTo>
                <a:pt x="1327498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2B620-D598-4538-B375-884A6AA8B934}">
      <dsp:nvSpPr>
        <dsp:cNvPr id="0" name=""/>
        <dsp:cNvSpPr/>
      </dsp:nvSpPr>
      <dsp:spPr>
        <a:xfrm>
          <a:off x="5041356" y="1322862"/>
          <a:ext cx="141952" cy="3794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4853"/>
              </a:lnTo>
              <a:lnTo>
                <a:pt x="141952" y="37948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C47F5-3E27-4CAB-A5C1-F5C0BA3C0FDA}">
      <dsp:nvSpPr>
        <dsp:cNvPr id="0" name=""/>
        <dsp:cNvSpPr/>
      </dsp:nvSpPr>
      <dsp:spPr>
        <a:xfrm>
          <a:off x="5041356" y="1322862"/>
          <a:ext cx="141952" cy="3122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2946"/>
              </a:lnTo>
              <a:lnTo>
                <a:pt x="141952" y="31229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AA972-B3A3-469D-863C-5F1CA855FADA}">
      <dsp:nvSpPr>
        <dsp:cNvPr id="0" name=""/>
        <dsp:cNvSpPr/>
      </dsp:nvSpPr>
      <dsp:spPr>
        <a:xfrm>
          <a:off x="5041356" y="1322862"/>
          <a:ext cx="141952" cy="245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1040"/>
              </a:lnTo>
              <a:lnTo>
                <a:pt x="141952" y="24510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AF088-4B4E-4C5C-B000-3AA89F5134F2}">
      <dsp:nvSpPr>
        <dsp:cNvPr id="0" name=""/>
        <dsp:cNvSpPr/>
      </dsp:nvSpPr>
      <dsp:spPr>
        <a:xfrm>
          <a:off x="5041356" y="1322862"/>
          <a:ext cx="141952" cy="177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9133"/>
              </a:lnTo>
              <a:lnTo>
                <a:pt x="141952" y="1779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85096-5859-4B53-AB56-1834FF1AE9BA}">
      <dsp:nvSpPr>
        <dsp:cNvPr id="0" name=""/>
        <dsp:cNvSpPr/>
      </dsp:nvSpPr>
      <dsp:spPr>
        <a:xfrm>
          <a:off x="5041356" y="1322862"/>
          <a:ext cx="141952" cy="1107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226"/>
              </a:lnTo>
              <a:lnTo>
                <a:pt x="141952" y="11072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3D2D6-5986-4149-B332-C98801EF34CD}">
      <dsp:nvSpPr>
        <dsp:cNvPr id="0" name=""/>
        <dsp:cNvSpPr/>
      </dsp:nvSpPr>
      <dsp:spPr>
        <a:xfrm>
          <a:off x="5041356" y="1322862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B79A9-EA8B-488D-8131-DC967D656953}">
      <dsp:nvSpPr>
        <dsp:cNvPr id="0" name=""/>
        <dsp:cNvSpPr/>
      </dsp:nvSpPr>
      <dsp:spPr>
        <a:xfrm>
          <a:off x="5237478" y="482193"/>
          <a:ext cx="182417" cy="198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366"/>
              </a:lnTo>
              <a:lnTo>
                <a:pt x="182417" y="99366"/>
              </a:lnTo>
              <a:lnTo>
                <a:pt x="182417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EE674-4D6C-4EF0-BC52-D9108BD999BE}">
      <dsp:nvSpPr>
        <dsp:cNvPr id="0" name=""/>
        <dsp:cNvSpPr/>
      </dsp:nvSpPr>
      <dsp:spPr>
        <a:xfrm>
          <a:off x="3761186" y="1154100"/>
          <a:ext cx="164467" cy="5082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82643"/>
              </a:lnTo>
              <a:lnTo>
                <a:pt x="164467" y="50826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BB8B4-9AC9-4C07-8A0F-7388CCB61D23}">
      <dsp:nvSpPr>
        <dsp:cNvPr id="0" name=""/>
        <dsp:cNvSpPr/>
      </dsp:nvSpPr>
      <dsp:spPr>
        <a:xfrm>
          <a:off x="3761186" y="1154100"/>
          <a:ext cx="164467" cy="4410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0736"/>
              </a:lnTo>
              <a:lnTo>
                <a:pt x="164467" y="44107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D23943-3C60-4990-A520-A8C31457FD42}">
      <dsp:nvSpPr>
        <dsp:cNvPr id="0" name=""/>
        <dsp:cNvSpPr/>
      </dsp:nvSpPr>
      <dsp:spPr>
        <a:xfrm>
          <a:off x="3761186" y="1154100"/>
          <a:ext cx="164467" cy="3738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8829"/>
              </a:lnTo>
              <a:lnTo>
                <a:pt x="164467" y="373882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AC9CDF-87F8-4333-861A-28A1504571C5}">
      <dsp:nvSpPr>
        <dsp:cNvPr id="0" name=""/>
        <dsp:cNvSpPr/>
      </dsp:nvSpPr>
      <dsp:spPr>
        <a:xfrm>
          <a:off x="3761186" y="1154100"/>
          <a:ext cx="164467" cy="3066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6923"/>
              </a:lnTo>
              <a:lnTo>
                <a:pt x="164467" y="30669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53D20-BF78-4601-9F6C-4A7EE431CE08}">
      <dsp:nvSpPr>
        <dsp:cNvPr id="0" name=""/>
        <dsp:cNvSpPr/>
      </dsp:nvSpPr>
      <dsp:spPr>
        <a:xfrm>
          <a:off x="3761186" y="1154100"/>
          <a:ext cx="164467" cy="2395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5016"/>
              </a:lnTo>
              <a:lnTo>
                <a:pt x="164467" y="23950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E8F35-07F4-4AB7-9281-A52E37A9DB48}">
      <dsp:nvSpPr>
        <dsp:cNvPr id="0" name=""/>
        <dsp:cNvSpPr/>
      </dsp:nvSpPr>
      <dsp:spPr>
        <a:xfrm>
          <a:off x="3761186" y="1154100"/>
          <a:ext cx="164467" cy="1415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5168"/>
              </a:lnTo>
              <a:lnTo>
                <a:pt x="164467" y="14151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8CC44-26AD-47D1-AD2F-E753659AC9A5}">
      <dsp:nvSpPr>
        <dsp:cNvPr id="0" name=""/>
        <dsp:cNvSpPr/>
      </dsp:nvSpPr>
      <dsp:spPr>
        <a:xfrm>
          <a:off x="3761186" y="1154100"/>
          <a:ext cx="164467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64467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E3911-0D13-4B27-AF04-CCAA256F9B3A}">
      <dsp:nvSpPr>
        <dsp:cNvPr id="0" name=""/>
        <dsp:cNvSpPr/>
      </dsp:nvSpPr>
      <dsp:spPr>
        <a:xfrm>
          <a:off x="4199765" y="482193"/>
          <a:ext cx="1037712" cy="198732"/>
        </a:xfrm>
        <a:custGeom>
          <a:avLst/>
          <a:gdLst/>
          <a:ahLst/>
          <a:cxnLst/>
          <a:rect l="0" t="0" r="0" b="0"/>
          <a:pathLst>
            <a:path>
              <a:moveTo>
                <a:pt x="1037712" y="0"/>
              </a:moveTo>
              <a:lnTo>
                <a:pt x="1037712" y="99366"/>
              </a:lnTo>
              <a:lnTo>
                <a:pt x="0" y="99366"/>
              </a:lnTo>
              <a:lnTo>
                <a:pt x="0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31443-EEBD-4C58-9B35-C553EA74065D}">
      <dsp:nvSpPr>
        <dsp:cNvPr id="0" name=""/>
        <dsp:cNvSpPr/>
      </dsp:nvSpPr>
      <dsp:spPr>
        <a:xfrm>
          <a:off x="2601095" y="1402725"/>
          <a:ext cx="141952" cy="2382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2131"/>
              </a:lnTo>
              <a:lnTo>
                <a:pt x="141952" y="2382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55DDA-DBEC-4E30-BFF3-FFD0F56D8B43}">
      <dsp:nvSpPr>
        <dsp:cNvPr id="0" name=""/>
        <dsp:cNvSpPr/>
      </dsp:nvSpPr>
      <dsp:spPr>
        <a:xfrm>
          <a:off x="2601095" y="1402725"/>
          <a:ext cx="141952" cy="1710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0225"/>
              </a:lnTo>
              <a:lnTo>
                <a:pt x="141952" y="17102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5A1E4-C8E9-4BA1-AF4E-8220DBA223B3}">
      <dsp:nvSpPr>
        <dsp:cNvPr id="0" name=""/>
        <dsp:cNvSpPr/>
      </dsp:nvSpPr>
      <dsp:spPr>
        <a:xfrm>
          <a:off x="2601095" y="1402725"/>
          <a:ext cx="141952" cy="1072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2772"/>
              </a:lnTo>
              <a:lnTo>
                <a:pt x="141952" y="10727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80A0F-7797-44F6-A0C9-BB820F84E82A}">
      <dsp:nvSpPr>
        <dsp:cNvPr id="0" name=""/>
        <dsp:cNvSpPr/>
      </dsp:nvSpPr>
      <dsp:spPr>
        <a:xfrm>
          <a:off x="2601095" y="1402725"/>
          <a:ext cx="14195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4195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E2044-1B01-4C64-AA56-C9C8E10953BD}">
      <dsp:nvSpPr>
        <dsp:cNvPr id="0" name=""/>
        <dsp:cNvSpPr/>
      </dsp:nvSpPr>
      <dsp:spPr>
        <a:xfrm>
          <a:off x="2979634" y="482193"/>
          <a:ext cx="2257843" cy="198732"/>
        </a:xfrm>
        <a:custGeom>
          <a:avLst/>
          <a:gdLst/>
          <a:ahLst/>
          <a:cxnLst/>
          <a:rect l="0" t="0" r="0" b="0"/>
          <a:pathLst>
            <a:path>
              <a:moveTo>
                <a:pt x="2257843" y="0"/>
              </a:moveTo>
              <a:lnTo>
                <a:pt x="2257843" y="99366"/>
              </a:lnTo>
              <a:lnTo>
                <a:pt x="0" y="99366"/>
              </a:lnTo>
              <a:lnTo>
                <a:pt x="0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2E3F0-1823-4DE8-AC36-A49E3946F7D4}">
      <dsp:nvSpPr>
        <dsp:cNvPr id="0" name=""/>
        <dsp:cNvSpPr/>
      </dsp:nvSpPr>
      <dsp:spPr>
        <a:xfrm>
          <a:off x="1262752" y="1322862"/>
          <a:ext cx="174162" cy="3122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2946"/>
              </a:lnTo>
              <a:lnTo>
                <a:pt x="174162" y="31229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FE187-76B1-4951-8D81-4E580A6AFB72}">
      <dsp:nvSpPr>
        <dsp:cNvPr id="0" name=""/>
        <dsp:cNvSpPr/>
      </dsp:nvSpPr>
      <dsp:spPr>
        <a:xfrm>
          <a:off x="1262752" y="1322862"/>
          <a:ext cx="174162" cy="2451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1040"/>
              </a:lnTo>
              <a:lnTo>
                <a:pt x="174162" y="245104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D7952-F111-46B9-B613-A6BF9D6023E7}">
      <dsp:nvSpPr>
        <dsp:cNvPr id="0" name=""/>
        <dsp:cNvSpPr/>
      </dsp:nvSpPr>
      <dsp:spPr>
        <a:xfrm>
          <a:off x="1262752" y="1322862"/>
          <a:ext cx="174162" cy="177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9133"/>
              </a:lnTo>
              <a:lnTo>
                <a:pt x="174162" y="1779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04122-86C5-40AA-8EB7-1BB035EF11E9}">
      <dsp:nvSpPr>
        <dsp:cNvPr id="0" name=""/>
        <dsp:cNvSpPr/>
      </dsp:nvSpPr>
      <dsp:spPr>
        <a:xfrm>
          <a:off x="1262752" y="1322862"/>
          <a:ext cx="174162" cy="11072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7226"/>
              </a:lnTo>
              <a:lnTo>
                <a:pt x="174162" y="11072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F7E50-6847-4779-8F2A-7B9F1121CC74}">
      <dsp:nvSpPr>
        <dsp:cNvPr id="0" name=""/>
        <dsp:cNvSpPr/>
      </dsp:nvSpPr>
      <dsp:spPr>
        <a:xfrm>
          <a:off x="1262752" y="1322862"/>
          <a:ext cx="174162" cy="435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5319"/>
              </a:lnTo>
              <a:lnTo>
                <a:pt x="174162" y="43531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1580B-65A7-42C9-83CE-2B5CEA8D2661}">
      <dsp:nvSpPr>
        <dsp:cNvPr id="0" name=""/>
        <dsp:cNvSpPr/>
      </dsp:nvSpPr>
      <dsp:spPr>
        <a:xfrm>
          <a:off x="1727186" y="482193"/>
          <a:ext cx="3510291" cy="198732"/>
        </a:xfrm>
        <a:custGeom>
          <a:avLst/>
          <a:gdLst/>
          <a:ahLst/>
          <a:cxnLst/>
          <a:rect l="0" t="0" r="0" b="0"/>
          <a:pathLst>
            <a:path>
              <a:moveTo>
                <a:pt x="3510291" y="0"/>
              </a:moveTo>
              <a:lnTo>
                <a:pt x="3510291" y="99366"/>
              </a:lnTo>
              <a:lnTo>
                <a:pt x="0" y="99366"/>
              </a:lnTo>
              <a:lnTo>
                <a:pt x="0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56AC4-F534-4197-811E-3AC95D2DD625}">
      <dsp:nvSpPr>
        <dsp:cNvPr id="0" name=""/>
        <dsp:cNvSpPr/>
      </dsp:nvSpPr>
      <dsp:spPr>
        <a:xfrm>
          <a:off x="96198" y="1482767"/>
          <a:ext cx="141952" cy="5120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20293"/>
              </a:lnTo>
              <a:lnTo>
                <a:pt x="141952" y="51202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80C09-1C38-4C69-AE8A-379895D3A852}">
      <dsp:nvSpPr>
        <dsp:cNvPr id="0" name=""/>
        <dsp:cNvSpPr/>
      </dsp:nvSpPr>
      <dsp:spPr>
        <a:xfrm>
          <a:off x="96198" y="1482767"/>
          <a:ext cx="141952" cy="4448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8387"/>
              </a:lnTo>
              <a:lnTo>
                <a:pt x="141952" y="44483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BDEA8-5BC9-471C-9B3D-FDB7319FA001}">
      <dsp:nvSpPr>
        <dsp:cNvPr id="0" name=""/>
        <dsp:cNvSpPr/>
      </dsp:nvSpPr>
      <dsp:spPr>
        <a:xfrm>
          <a:off x="96198" y="1482767"/>
          <a:ext cx="141952" cy="3776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6480"/>
              </a:lnTo>
              <a:lnTo>
                <a:pt x="141952" y="37764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DF3864-32B4-4FD1-B1BE-6DBF0287B020}">
      <dsp:nvSpPr>
        <dsp:cNvPr id="0" name=""/>
        <dsp:cNvSpPr/>
      </dsp:nvSpPr>
      <dsp:spPr>
        <a:xfrm>
          <a:off x="96198" y="1482767"/>
          <a:ext cx="141952" cy="3023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3317"/>
              </a:lnTo>
              <a:lnTo>
                <a:pt x="141952" y="30233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AD24D-B488-4937-B33F-0AEA01BD29F5}">
      <dsp:nvSpPr>
        <dsp:cNvPr id="0" name=""/>
        <dsp:cNvSpPr/>
      </dsp:nvSpPr>
      <dsp:spPr>
        <a:xfrm>
          <a:off x="96198" y="1482767"/>
          <a:ext cx="141952" cy="2128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8368"/>
              </a:lnTo>
              <a:lnTo>
                <a:pt x="141952" y="21283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EE7EB-6DA8-4955-B6AD-5211BA9BAE92}">
      <dsp:nvSpPr>
        <dsp:cNvPr id="0" name=""/>
        <dsp:cNvSpPr/>
      </dsp:nvSpPr>
      <dsp:spPr>
        <a:xfrm>
          <a:off x="96198" y="1482767"/>
          <a:ext cx="141952" cy="13146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4675"/>
              </a:lnTo>
              <a:lnTo>
                <a:pt x="141952" y="13146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445DB-1368-48FF-827D-E94203C7822A}">
      <dsp:nvSpPr>
        <dsp:cNvPr id="0" name=""/>
        <dsp:cNvSpPr/>
      </dsp:nvSpPr>
      <dsp:spPr>
        <a:xfrm>
          <a:off x="96198" y="1482767"/>
          <a:ext cx="141952" cy="5390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044"/>
              </a:lnTo>
              <a:lnTo>
                <a:pt x="141952" y="53904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0386E-2108-4510-9032-D270D7F20B1E}">
      <dsp:nvSpPr>
        <dsp:cNvPr id="0" name=""/>
        <dsp:cNvSpPr/>
      </dsp:nvSpPr>
      <dsp:spPr>
        <a:xfrm>
          <a:off x="474737" y="482193"/>
          <a:ext cx="4762740" cy="198732"/>
        </a:xfrm>
        <a:custGeom>
          <a:avLst/>
          <a:gdLst/>
          <a:ahLst/>
          <a:cxnLst/>
          <a:rect l="0" t="0" r="0" b="0"/>
          <a:pathLst>
            <a:path>
              <a:moveTo>
                <a:pt x="4762740" y="0"/>
              </a:moveTo>
              <a:lnTo>
                <a:pt x="4762740" y="99366"/>
              </a:lnTo>
              <a:lnTo>
                <a:pt x="0" y="99366"/>
              </a:lnTo>
              <a:lnTo>
                <a:pt x="0" y="1987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8037A-AE34-40EB-9F03-1085856F93E8}">
      <dsp:nvSpPr>
        <dsp:cNvPr id="0" name=""/>
        <dsp:cNvSpPr/>
      </dsp:nvSpPr>
      <dsp:spPr>
        <a:xfrm>
          <a:off x="4528658" y="9020"/>
          <a:ext cx="1417638" cy="47317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Bisogni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Domiciliarità</a:t>
          </a:r>
        </a:p>
      </dsp:txBody>
      <dsp:txXfrm>
        <a:off x="4528658" y="9020"/>
        <a:ext cx="1417638" cy="473173"/>
      </dsp:txXfrm>
    </dsp:sp>
    <dsp:sp modelId="{13071B69-5A74-46DD-AC9B-461BE85BC86F}">
      <dsp:nvSpPr>
        <dsp:cNvPr id="0" name=""/>
        <dsp:cNvSpPr/>
      </dsp:nvSpPr>
      <dsp:spPr>
        <a:xfrm>
          <a:off x="1564" y="680926"/>
          <a:ext cx="946347" cy="801840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Bisogno di Relazionalità</a:t>
          </a:r>
        </a:p>
      </dsp:txBody>
      <dsp:txXfrm>
        <a:off x="1564" y="680926"/>
        <a:ext cx="946347" cy="801840"/>
      </dsp:txXfrm>
    </dsp:sp>
    <dsp:sp modelId="{174384D6-C8A4-40EA-BAC5-5ADAECD63BF3}">
      <dsp:nvSpPr>
        <dsp:cNvPr id="0" name=""/>
        <dsp:cNvSpPr/>
      </dsp:nvSpPr>
      <dsp:spPr>
        <a:xfrm>
          <a:off x="238150" y="1681500"/>
          <a:ext cx="946347" cy="680622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Conforto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Supporto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Aiuto </a:t>
          </a:r>
        </a:p>
      </dsp:txBody>
      <dsp:txXfrm>
        <a:off x="238150" y="1681500"/>
        <a:ext cx="946347" cy="680622"/>
      </dsp:txXfrm>
    </dsp:sp>
    <dsp:sp modelId="{FDC7279C-7E65-4FEE-AD83-FEED27031557}">
      <dsp:nvSpPr>
        <dsp:cNvPr id="0" name=""/>
        <dsp:cNvSpPr/>
      </dsp:nvSpPr>
      <dsp:spPr>
        <a:xfrm>
          <a:off x="238150" y="2560855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Orientamento ai Bisogni</a:t>
          </a:r>
        </a:p>
      </dsp:txBody>
      <dsp:txXfrm>
        <a:off x="238150" y="2560855"/>
        <a:ext cx="946347" cy="473173"/>
      </dsp:txXfrm>
    </dsp:sp>
    <dsp:sp modelId="{0994D4D1-2159-4030-BB13-F37AE9E1A342}">
      <dsp:nvSpPr>
        <dsp:cNvPr id="0" name=""/>
        <dsp:cNvSpPr/>
      </dsp:nvSpPr>
      <dsp:spPr>
        <a:xfrm>
          <a:off x="238150" y="3232762"/>
          <a:ext cx="946347" cy="7567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Funzionamento Punto Insieme e Accesso</a:t>
          </a:r>
        </a:p>
      </dsp:txBody>
      <dsp:txXfrm>
        <a:off x="238150" y="3232762"/>
        <a:ext cx="946347" cy="756746"/>
      </dsp:txXfrm>
    </dsp:sp>
    <dsp:sp modelId="{CDB16AD7-D7F8-4D2A-8AD0-9B73C2CAA68B}">
      <dsp:nvSpPr>
        <dsp:cNvPr id="0" name=""/>
        <dsp:cNvSpPr/>
      </dsp:nvSpPr>
      <dsp:spPr>
        <a:xfrm>
          <a:off x="238150" y="4188242"/>
          <a:ext cx="946347" cy="6356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Unitarietà di Orientamento e Accesso</a:t>
          </a:r>
        </a:p>
      </dsp:txBody>
      <dsp:txXfrm>
        <a:off x="238150" y="4188242"/>
        <a:ext cx="946347" cy="635685"/>
      </dsp:txXfrm>
    </dsp:sp>
    <dsp:sp modelId="{5A14EFB2-91C3-4456-A616-3EDA5E922F56}">
      <dsp:nvSpPr>
        <dsp:cNvPr id="0" name=""/>
        <dsp:cNvSpPr/>
      </dsp:nvSpPr>
      <dsp:spPr>
        <a:xfrm>
          <a:off x="238150" y="502266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Tutela e Addestramento</a:t>
          </a:r>
        </a:p>
      </dsp:txBody>
      <dsp:txXfrm>
        <a:off x="238150" y="5022660"/>
        <a:ext cx="946347" cy="473173"/>
      </dsp:txXfrm>
    </dsp:sp>
    <dsp:sp modelId="{44079B7D-B489-41FD-AF93-F7B519942691}">
      <dsp:nvSpPr>
        <dsp:cNvPr id="0" name=""/>
        <dsp:cNvSpPr/>
      </dsp:nvSpPr>
      <dsp:spPr>
        <a:xfrm>
          <a:off x="238150" y="5694567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Comporre Quadro delle Relazioni</a:t>
          </a:r>
        </a:p>
      </dsp:txBody>
      <dsp:txXfrm>
        <a:off x="238150" y="5694567"/>
        <a:ext cx="946347" cy="473173"/>
      </dsp:txXfrm>
    </dsp:sp>
    <dsp:sp modelId="{B395C013-A9CF-424C-BF44-F236221E3D3A}">
      <dsp:nvSpPr>
        <dsp:cNvPr id="0" name=""/>
        <dsp:cNvSpPr/>
      </dsp:nvSpPr>
      <dsp:spPr>
        <a:xfrm>
          <a:off x="238150" y="6366474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Ascolto e Accompagnamento</a:t>
          </a:r>
        </a:p>
      </dsp:txBody>
      <dsp:txXfrm>
        <a:off x="238150" y="6366474"/>
        <a:ext cx="946347" cy="473173"/>
      </dsp:txXfrm>
    </dsp:sp>
    <dsp:sp modelId="{A037AA4F-C830-4429-B058-D935738D2954}">
      <dsp:nvSpPr>
        <dsp:cNvPr id="0" name=""/>
        <dsp:cNvSpPr/>
      </dsp:nvSpPr>
      <dsp:spPr>
        <a:xfrm>
          <a:off x="1146644" y="680926"/>
          <a:ext cx="1161083" cy="64193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Raffinare le Capacità Comuni</a:t>
          </a:r>
        </a:p>
      </dsp:txBody>
      <dsp:txXfrm>
        <a:off x="1146644" y="680926"/>
        <a:ext cx="1161083" cy="641935"/>
      </dsp:txXfrm>
    </dsp:sp>
    <dsp:sp modelId="{93972AC3-17FA-44A0-B971-670BC07F149C}">
      <dsp:nvSpPr>
        <dsp:cNvPr id="0" name=""/>
        <dsp:cNvSpPr/>
      </dsp:nvSpPr>
      <dsp:spPr>
        <a:xfrm>
          <a:off x="1436915" y="1521595"/>
          <a:ext cx="946347" cy="47317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Raffinare i dati</a:t>
          </a:r>
        </a:p>
      </dsp:txBody>
      <dsp:txXfrm>
        <a:off x="1436915" y="1521595"/>
        <a:ext cx="946347" cy="473173"/>
      </dsp:txXfrm>
    </dsp:sp>
    <dsp:sp modelId="{323662AB-F5B4-48DE-9734-D6928464CFF3}">
      <dsp:nvSpPr>
        <dsp:cNvPr id="0" name=""/>
        <dsp:cNvSpPr/>
      </dsp:nvSpPr>
      <dsp:spPr>
        <a:xfrm>
          <a:off x="1436915" y="2193502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Affinare le tecnologie</a:t>
          </a:r>
        </a:p>
      </dsp:txBody>
      <dsp:txXfrm>
        <a:off x="1436915" y="2193502"/>
        <a:ext cx="946347" cy="473173"/>
      </dsp:txXfrm>
    </dsp:sp>
    <dsp:sp modelId="{A617AC0D-DD5A-4DB1-A8F5-8A8BFE150295}">
      <dsp:nvSpPr>
        <dsp:cNvPr id="0" name=""/>
        <dsp:cNvSpPr/>
      </dsp:nvSpPr>
      <dsp:spPr>
        <a:xfrm>
          <a:off x="1436915" y="2865409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Capacitazione nucleo familiare</a:t>
          </a:r>
        </a:p>
      </dsp:txBody>
      <dsp:txXfrm>
        <a:off x="1436915" y="2865409"/>
        <a:ext cx="946347" cy="473173"/>
      </dsp:txXfrm>
    </dsp:sp>
    <dsp:sp modelId="{1F725CF4-5205-45ED-B64E-F0D315A578C9}">
      <dsp:nvSpPr>
        <dsp:cNvPr id="0" name=""/>
        <dsp:cNvSpPr/>
      </dsp:nvSpPr>
      <dsp:spPr>
        <a:xfrm>
          <a:off x="1436915" y="353731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Esperienze dei Cittadini</a:t>
          </a:r>
        </a:p>
      </dsp:txBody>
      <dsp:txXfrm>
        <a:off x="1436915" y="3537316"/>
        <a:ext cx="946347" cy="473173"/>
      </dsp:txXfrm>
    </dsp:sp>
    <dsp:sp modelId="{3BE88079-4680-49A7-8715-73AC222C040D}">
      <dsp:nvSpPr>
        <dsp:cNvPr id="0" name=""/>
        <dsp:cNvSpPr/>
      </dsp:nvSpPr>
      <dsp:spPr>
        <a:xfrm>
          <a:off x="1436915" y="4209222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Figure Link</a:t>
          </a:r>
        </a:p>
      </dsp:txBody>
      <dsp:txXfrm>
        <a:off x="1436915" y="4209222"/>
        <a:ext cx="946347" cy="473173"/>
      </dsp:txXfrm>
    </dsp:sp>
    <dsp:sp modelId="{1107635E-622B-457D-9D0A-9655C9AF4859}">
      <dsp:nvSpPr>
        <dsp:cNvPr id="0" name=""/>
        <dsp:cNvSpPr/>
      </dsp:nvSpPr>
      <dsp:spPr>
        <a:xfrm>
          <a:off x="2506460" y="680926"/>
          <a:ext cx="946347" cy="721798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Conoscenza dei Servizi nelle Reti di comunità</a:t>
          </a:r>
        </a:p>
      </dsp:txBody>
      <dsp:txXfrm>
        <a:off x="2506460" y="680926"/>
        <a:ext cx="946347" cy="721798"/>
      </dsp:txXfrm>
    </dsp:sp>
    <dsp:sp modelId="{1F2E6294-517E-4DD4-8CD4-B4D8A77ADB6F}">
      <dsp:nvSpPr>
        <dsp:cNvPr id="0" name=""/>
        <dsp:cNvSpPr/>
      </dsp:nvSpPr>
      <dsp:spPr>
        <a:xfrm>
          <a:off x="2743047" y="1601458"/>
          <a:ext cx="946347" cy="47317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Informazioni Servizi Zona</a:t>
          </a:r>
        </a:p>
      </dsp:txBody>
      <dsp:txXfrm>
        <a:off x="2743047" y="1601458"/>
        <a:ext cx="946347" cy="473173"/>
      </dsp:txXfrm>
    </dsp:sp>
    <dsp:sp modelId="{2D4311A8-95E1-4A08-9D86-3F1ECC070D37}">
      <dsp:nvSpPr>
        <dsp:cNvPr id="0" name=""/>
        <dsp:cNvSpPr/>
      </dsp:nvSpPr>
      <dsp:spPr>
        <a:xfrm>
          <a:off x="2743047" y="2273364"/>
          <a:ext cx="946347" cy="404265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Informazioni Misure Nazionali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(INPS ecc.)</a:t>
          </a:r>
        </a:p>
      </dsp:txBody>
      <dsp:txXfrm>
        <a:off x="2743047" y="2273364"/>
        <a:ext cx="946347" cy="404265"/>
      </dsp:txXfrm>
    </dsp:sp>
    <dsp:sp modelId="{2FBF99BC-3614-4D18-9F24-B49146979AE0}">
      <dsp:nvSpPr>
        <dsp:cNvPr id="0" name=""/>
        <dsp:cNvSpPr/>
      </dsp:nvSpPr>
      <dsp:spPr>
        <a:xfrm>
          <a:off x="2743047" y="287636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Accesso Telefonico</a:t>
          </a:r>
        </a:p>
      </dsp:txBody>
      <dsp:txXfrm>
        <a:off x="2743047" y="2876363"/>
        <a:ext cx="946347" cy="473173"/>
      </dsp:txXfrm>
    </dsp:sp>
    <dsp:sp modelId="{1187A6EB-C676-4D3B-BC59-1E877DEE7A21}">
      <dsp:nvSpPr>
        <dsp:cNvPr id="0" name=""/>
        <dsp:cNvSpPr/>
      </dsp:nvSpPr>
      <dsp:spPr>
        <a:xfrm>
          <a:off x="2743047" y="354827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Supporto</a:t>
          </a:r>
        </a:p>
      </dsp:txBody>
      <dsp:txXfrm>
        <a:off x="2743047" y="3548270"/>
        <a:ext cx="946347" cy="473173"/>
      </dsp:txXfrm>
    </dsp:sp>
    <dsp:sp modelId="{714DD27B-5728-4798-929D-1A9E2B67439C}">
      <dsp:nvSpPr>
        <dsp:cNvPr id="0" name=""/>
        <dsp:cNvSpPr/>
      </dsp:nvSpPr>
      <dsp:spPr>
        <a:xfrm>
          <a:off x="3651541" y="680926"/>
          <a:ext cx="1096447" cy="47317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Integrazione</a:t>
          </a:r>
        </a:p>
      </dsp:txBody>
      <dsp:txXfrm>
        <a:off x="3651541" y="680926"/>
        <a:ext cx="1096447" cy="473173"/>
      </dsp:txXfrm>
    </dsp:sp>
    <dsp:sp modelId="{91E2F6D2-A3A5-4FBD-8BD5-E20E10CF1836}">
      <dsp:nvSpPr>
        <dsp:cNvPr id="0" name=""/>
        <dsp:cNvSpPr/>
      </dsp:nvSpPr>
      <dsp:spPr>
        <a:xfrm>
          <a:off x="3925653" y="1352833"/>
          <a:ext cx="946347" cy="47317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Superare i Silos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(Cronicità)</a:t>
          </a:r>
        </a:p>
      </dsp:txBody>
      <dsp:txXfrm>
        <a:off x="3925653" y="1352833"/>
        <a:ext cx="946347" cy="473173"/>
      </dsp:txXfrm>
    </dsp:sp>
    <dsp:sp modelId="{8DEB7DE6-BA0F-40D3-8881-E61251B711FA}">
      <dsp:nvSpPr>
        <dsp:cNvPr id="0" name=""/>
        <dsp:cNvSpPr/>
      </dsp:nvSpPr>
      <dsp:spPr>
        <a:xfrm>
          <a:off x="3925653" y="2024740"/>
          <a:ext cx="946347" cy="108905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Superare le Prestazioni per andare verso la Presa in Carico</a:t>
          </a:r>
        </a:p>
      </dsp:txBody>
      <dsp:txXfrm>
        <a:off x="3925653" y="2024740"/>
        <a:ext cx="946347" cy="1089056"/>
      </dsp:txXfrm>
    </dsp:sp>
    <dsp:sp modelId="{737E9B4E-AC57-422A-9B69-C15EF9BE2386}">
      <dsp:nvSpPr>
        <dsp:cNvPr id="0" name=""/>
        <dsp:cNvSpPr/>
      </dsp:nvSpPr>
      <dsp:spPr>
        <a:xfrm>
          <a:off x="3925653" y="331253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Persona al Centro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latin typeface="Arial Black" panose="020B0A04020102020204" pitchFamily="34" charset="0"/>
            </a:rPr>
            <a:t>(Come fare?)</a:t>
          </a:r>
        </a:p>
      </dsp:txBody>
      <dsp:txXfrm>
        <a:off x="3925653" y="3312530"/>
        <a:ext cx="946347" cy="473173"/>
      </dsp:txXfrm>
    </dsp:sp>
    <dsp:sp modelId="{D1CFDEF3-B101-41BD-9C0D-6D7E52190895}">
      <dsp:nvSpPr>
        <dsp:cNvPr id="0" name=""/>
        <dsp:cNvSpPr/>
      </dsp:nvSpPr>
      <dsp:spPr>
        <a:xfrm>
          <a:off x="3925653" y="398443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Consulenza e Supporto</a:t>
          </a:r>
        </a:p>
      </dsp:txBody>
      <dsp:txXfrm>
        <a:off x="3925653" y="3984436"/>
        <a:ext cx="946347" cy="473173"/>
      </dsp:txXfrm>
    </dsp:sp>
    <dsp:sp modelId="{3909D653-C1E7-4940-9422-A38F34DED2C9}">
      <dsp:nvSpPr>
        <dsp:cNvPr id="0" name=""/>
        <dsp:cNvSpPr/>
      </dsp:nvSpPr>
      <dsp:spPr>
        <a:xfrm>
          <a:off x="3925653" y="465634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Districarsi tra i servizi</a:t>
          </a:r>
        </a:p>
      </dsp:txBody>
      <dsp:txXfrm>
        <a:off x="3925653" y="4656343"/>
        <a:ext cx="946347" cy="473173"/>
      </dsp:txXfrm>
    </dsp:sp>
    <dsp:sp modelId="{CACC7A01-5B5A-49B0-9347-72DAE38725CB}">
      <dsp:nvSpPr>
        <dsp:cNvPr id="0" name=""/>
        <dsp:cNvSpPr/>
      </dsp:nvSpPr>
      <dsp:spPr>
        <a:xfrm>
          <a:off x="3925653" y="532825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Equipe tra pubblico e Privato</a:t>
          </a:r>
        </a:p>
      </dsp:txBody>
      <dsp:txXfrm>
        <a:off x="3925653" y="5328250"/>
        <a:ext cx="946347" cy="473173"/>
      </dsp:txXfrm>
    </dsp:sp>
    <dsp:sp modelId="{D8DB91A9-4BBD-4C92-9D3D-32A084BA2FFF}">
      <dsp:nvSpPr>
        <dsp:cNvPr id="0" name=""/>
        <dsp:cNvSpPr/>
      </dsp:nvSpPr>
      <dsp:spPr>
        <a:xfrm>
          <a:off x="3925653" y="6000157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Operatori Privato Sociale </a:t>
          </a:r>
        </a:p>
      </dsp:txBody>
      <dsp:txXfrm>
        <a:off x="3925653" y="6000157"/>
        <a:ext cx="946347" cy="473173"/>
      </dsp:txXfrm>
    </dsp:sp>
    <dsp:sp modelId="{C0469E87-D660-4DFC-9D50-DFDE39A29AC5}">
      <dsp:nvSpPr>
        <dsp:cNvPr id="0" name=""/>
        <dsp:cNvSpPr/>
      </dsp:nvSpPr>
      <dsp:spPr>
        <a:xfrm>
          <a:off x="4946722" y="680926"/>
          <a:ext cx="946347" cy="641935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Coordinamento tra gli strumenti</a:t>
          </a:r>
        </a:p>
      </dsp:txBody>
      <dsp:txXfrm>
        <a:off x="4946722" y="680926"/>
        <a:ext cx="946347" cy="641935"/>
      </dsp:txXfrm>
    </dsp:sp>
    <dsp:sp modelId="{3C12C750-FDB8-46DF-BCC5-8938C5CABF0C}">
      <dsp:nvSpPr>
        <dsp:cNvPr id="0" name=""/>
        <dsp:cNvSpPr/>
      </dsp:nvSpPr>
      <dsp:spPr>
        <a:xfrm>
          <a:off x="5183309" y="1521595"/>
          <a:ext cx="946347" cy="47317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Telemedicina</a:t>
          </a:r>
        </a:p>
      </dsp:txBody>
      <dsp:txXfrm>
        <a:off x="5183309" y="1521595"/>
        <a:ext cx="946347" cy="473173"/>
      </dsp:txXfrm>
    </dsp:sp>
    <dsp:sp modelId="{6DCB2152-486C-49AC-B367-7FE8150BACF4}">
      <dsp:nvSpPr>
        <dsp:cNvPr id="0" name=""/>
        <dsp:cNvSpPr/>
      </dsp:nvSpPr>
      <dsp:spPr>
        <a:xfrm>
          <a:off x="5183309" y="2193502"/>
          <a:ext cx="946347" cy="47317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Accessi Programmati</a:t>
          </a:r>
        </a:p>
      </dsp:txBody>
      <dsp:txXfrm>
        <a:off x="5183309" y="2193502"/>
        <a:ext cx="946347" cy="473173"/>
      </dsp:txXfrm>
    </dsp:sp>
    <dsp:sp modelId="{42637A72-E48C-44A5-8E5B-EDADE880B332}">
      <dsp:nvSpPr>
        <dsp:cNvPr id="0" name=""/>
        <dsp:cNvSpPr/>
      </dsp:nvSpPr>
      <dsp:spPr>
        <a:xfrm>
          <a:off x="5183309" y="2865409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Prestazioni Infermieristiche</a:t>
          </a:r>
        </a:p>
      </dsp:txBody>
      <dsp:txXfrm>
        <a:off x="5183309" y="2865409"/>
        <a:ext cx="946347" cy="473173"/>
      </dsp:txXfrm>
    </dsp:sp>
    <dsp:sp modelId="{62786D4E-98D3-4E01-B0C4-8C570FA4C6C1}">
      <dsp:nvSpPr>
        <dsp:cNvPr id="0" name=""/>
        <dsp:cNvSpPr/>
      </dsp:nvSpPr>
      <dsp:spPr>
        <a:xfrm>
          <a:off x="5183309" y="353731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Sanità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d’Iniziativa</a:t>
          </a:r>
        </a:p>
      </dsp:txBody>
      <dsp:txXfrm>
        <a:off x="5183309" y="3537316"/>
        <a:ext cx="946347" cy="473173"/>
      </dsp:txXfrm>
    </dsp:sp>
    <dsp:sp modelId="{20B95B4B-315C-4A71-BF40-30A051C2913A}">
      <dsp:nvSpPr>
        <dsp:cNvPr id="0" name=""/>
        <dsp:cNvSpPr/>
      </dsp:nvSpPr>
      <dsp:spPr>
        <a:xfrm>
          <a:off x="5183309" y="4209222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Infermieri di Famiglia e Comunità</a:t>
          </a:r>
        </a:p>
      </dsp:txBody>
      <dsp:txXfrm>
        <a:off x="5183309" y="4209222"/>
        <a:ext cx="946347" cy="473173"/>
      </dsp:txXfrm>
    </dsp:sp>
    <dsp:sp modelId="{90225679-0662-4FE7-B235-B3B5A826EBCD}">
      <dsp:nvSpPr>
        <dsp:cNvPr id="0" name=""/>
        <dsp:cNvSpPr/>
      </dsp:nvSpPr>
      <dsp:spPr>
        <a:xfrm>
          <a:off x="5183309" y="4881129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Anticipare Dimissioni Ospedaliere</a:t>
          </a:r>
        </a:p>
      </dsp:txBody>
      <dsp:txXfrm>
        <a:off x="5183309" y="4881129"/>
        <a:ext cx="946347" cy="473173"/>
      </dsp:txXfrm>
    </dsp:sp>
    <dsp:sp modelId="{410C93F6-9C38-4E85-AFA4-A7BC08D691D8}">
      <dsp:nvSpPr>
        <dsp:cNvPr id="0" name=""/>
        <dsp:cNvSpPr/>
      </dsp:nvSpPr>
      <dsp:spPr>
        <a:xfrm>
          <a:off x="6091802" y="680926"/>
          <a:ext cx="946347" cy="47317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Povertà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Sanitaria</a:t>
          </a:r>
        </a:p>
      </dsp:txBody>
      <dsp:txXfrm>
        <a:off x="6091802" y="680926"/>
        <a:ext cx="946347" cy="473173"/>
      </dsp:txXfrm>
    </dsp:sp>
    <dsp:sp modelId="{F65F7773-6959-488D-A674-F39972AA4259}">
      <dsp:nvSpPr>
        <dsp:cNvPr id="0" name=""/>
        <dsp:cNvSpPr/>
      </dsp:nvSpPr>
      <dsp:spPr>
        <a:xfrm>
          <a:off x="6328389" y="135283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Accesso e Asimmetrie</a:t>
          </a:r>
        </a:p>
      </dsp:txBody>
      <dsp:txXfrm>
        <a:off x="6328389" y="1352833"/>
        <a:ext cx="946347" cy="473173"/>
      </dsp:txXfrm>
    </dsp:sp>
    <dsp:sp modelId="{30EC8E11-0F2E-43C8-BC24-2FEAFC6E6B6F}">
      <dsp:nvSpPr>
        <dsp:cNvPr id="0" name=""/>
        <dsp:cNvSpPr/>
      </dsp:nvSpPr>
      <dsp:spPr>
        <a:xfrm>
          <a:off x="6328389" y="2024740"/>
          <a:ext cx="946347" cy="9608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baseline="0" dirty="0">
              <a:solidFill>
                <a:schemeClr val="bg1"/>
              </a:solidFill>
              <a:latin typeface="Arial Black" panose="020B0A04020102020204" pitchFamily="34" charset="0"/>
            </a:rPr>
            <a:t>Difficoltà nell’assistenza a domicilio</a:t>
          </a:r>
        </a:p>
      </dsp:txBody>
      <dsp:txXfrm>
        <a:off x="6328389" y="2024740"/>
        <a:ext cx="946347" cy="960878"/>
      </dsp:txXfrm>
    </dsp:sp>
    <dsp:sp modelId="{DAF32149-DC14-4035-87E6-7A9A3F338EE1}">
      <dsp:nvSpPr>
        <dsp:cNvPr id="0" name=""/>
        <dsp:cNvSpPr/>
      </dsp:nvSpPr>
      <dsp:spPr>
        <a:xfrm>
          <a:off x="6328389" y="3184352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Anziani soli</a:t>
          </a:r>
        </a:p>
      </dsp:txBody>
      <dsp:txXfrm>
        <a:off x="6328389" y="3184352"/>
        <a:ext cx="946347" cy="473173"/>
      </dsp:txXfrm>
    </dsp:sp>
    <dsp:sp modelId="{1DD6AC9D-DED7-4AFB-B333-CCE8EC594D04}">
      <dsp:nvSpPr>
        <dsp:cNvPr id="0" name=""/>
        <dsp:cNvSpPr/>
      </dsp:nvSpPr>
      <dsp:spPr>
        <a:xfrm>
          <a:off x="7236883" y="68092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kern="1200" dirty="0">
              <a:latin typeface="Arial Black" panose="020B0A04020102020204" pitchFamily="34" charset="0"/>
            </a:rPr>
            <a:t>Anziani Fragili</a:t>
          </a:r>
        </a:p>
      </dsp:txBody>
      <dsp:txXfrm>
        <a:off x="7236883" y="680926"/>
        <a:ext cx="946347" cy="473173"/>
      </dsp:txXfrm>
    </dsp:sp>
    <dsp:sp modelId="{4DE3CE0F-4C07-419C-ACA9-F2F45D9643B8}">
      <dsp:nvSpPr>
        <dsp:cNvPr id="0" name=""/>
        <dsp:cNvSpPr/>
      </dsp:nvSpPr>
      <dsp:spPr>
        <a:xfrm>
          <a:off x="7473470" y="135283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Strategia Prevenzione</a:t>
          </a:r>
        </a:p>
      </dsp:txBody>
      <dsp:txXfrm>
        <a:off x="7473470" y="1352833"/>
        <a:ext cx="946347" cy="473173"/>
      </dsp:txXfrm>
    </dsp:sp>
    <dsp:sp modelId="{53221459-E59E-444F-87A1-4FAC705C64E9}">
      <dsp:nvSpPr>
        <dsp:cNvPr id="0" name=""/>
        <dsp:cNvSpPr/>
      </dsp:nvSpPr>
      <dsp:spPr>
        <a:xfrm>
          <a:off x="7473470" y="2024740"/>
          <a:ext cx="946347" cy="654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Prevenzione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Deficit Cognitivo</a:t>
          </a:r>
        </a:p>
      </dsp:txBody>
      <dsp:txXfrm>
        <a:off x="7473470" y="2024740"/>
        <a:ext cx="946347" cy="654016"/>
      </dsp:txXfrm>
    </dsp:sp>
    <dsp:sp modelId="{11230BC0-A263-462B-B93E-2BEEC8AEE40A}">
      <dsp:nvSpPr>
        <dsp:cNvPr id="0" name=""/>
        <dsp:cNvSpPr/>
      </dsp:nvSpPr>
      <dsp:spPr>
        <a:xfrm>
          <a:off x="7473470" y="2877489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Solitudine della Domiciliarità</a:t>
          </a:r>
        </a:p>
      </dsp:txBody>
      <dsp:txXfrm>
        <a:off x="7473470" y="2877489"/>
        <a:ext cx="946347" cy="473173"/>
      </dsp:txXfrm>
    </dsp:sp>
    <dsp:sp modelId="{22D7BF88-4B54-47C3-949D-735D6F12DE0F}">
      <dsp:nvSpPr>
        <dsp:cNvPr id="0" name=""/>
        <dsp:cNvSpPr/>
      </dsp:nvSpPr>
      <dsp:spPr>
        <a:xfrm>
          <a:off x="7473470" y="354939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Ruolo della Rete Familiare</a:t>
          </a:r>
        </a:p>
      </dsp:txBody>
      <dsp:txXfrm>
        <a:off x="7473470" y="3549396"/>
        <a:ext cx="946347" cy="473173"/>
      </dsp:txXfrm>
    </dsp:sp>
    <dsp:sp modelId="{22E9A7FF-746F-46FD-856B-350294AD4504}">
      <dsp:nvSpPr>
        <dsp:cNvPr id="0" name=""/>
        <dsp:cNvSpPr/>
      </dsp:nvSpPr>
      <dsp:spPr>
        <a:xfrm>
          <a:off x="7473470" y="4221302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>
              <a:latin typeface="Arial Black" panose="020B0A04020102020204" pitchFamily="34" charset="0"/>
            </a:rPr>
            <a:t>Socializzazione</a:t>
          </a:r>
        </a:p>
      </dsp:txBody>
      <dsp:txXfrm>
        <a:off x="7473470" y="4221302"/>
        <a:ext cx="946347" cy="473173"/>
      </dsp:txXfrm>
    </dsp:sp>
    <dsp:sp modelId="{D69D89B7-B865-4E43-9351-A021611BD028}">
      <dsp:nvSpPr>
        <dsp:cNvPr id="0" name=""/>
        <dsp:cNvSpPr/>
      </dsp:nvSpPr>
      <dsp:spPr>
        <a:xfrm>
          <a:off x="7473470" y="4893209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latin typeface="Arial Black" panose="020B0A04020102020204" pitchFamily="34" charset="0"/>
            </a:rPr>
            <a:t>Mantenimento Capacità Residue</a:t>
          </a:r>
        </a:p>
      </dsp:txBody>
      <dsp:txXfrm>
        <a:off x="7473470" y="4893209"/>
        <a:ext cx="946347" cy="473173"/>
      </dsp:txXfrm>
    </dsp:sp>
    <dsp:sp modelId="{BE99A930-0A8C-4EBE-900D-BF663DD3C6EB}">
      <dsp:nvSpPr>
        <dsp:cNvPr id="0" name=""/>
        <dsp:cNvSpPr/>
      </dsp:nvSpPr>
      <dsp:spPr>
        <a:xfrm>
          <a:off x="8381963" y="68092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Dipendenze</a:t>
          </a:r>
        </a:p>
      </dsp:txBody>
      <dsp:txXfrm>
        <a:off x="8381963" y="680926"/>
        <a:ext cx="946347" cy="473173"/>
      </dsp:txXfrm>
    </dsp:sp>
    <dsp:sp modelId="{DAB62497-C2F1-4D90-92C6-CE65FCC30826}">
      <dsp:nvSpPr>
        <dsp:cNvPr id="0" name=""/>
        <dsp:cNvSpPr/>
      </dsp:nvSpPr>
      <dsp:spPr>
        <a:xfrm>
          <a:off x="8618550" y="135283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Stigma</a:t>
          </a:r>
        </a:p>
      </dsp:txBody>
      <dsp:txXfrm>
        <a:off x="8618550" y="1352833"/>
        <a:ext cx="946347" cy="473173"/>
      </dsp:txXfrm>
    </dsp:sp>
    <dsp:sp modelId="{A6302B81-644A-427E-BABB-131760183997}">
      <dsp:nvSpPr>
        <dsp:cNvPr id="0" name=""/>
        <dsp:cNvSpPr/>
      </dsp:nvSpPr>
      <dsp:spPr>
        <a:xfrm>
          <a:off x="8618550" y="202474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Invecchiamento</a:t>
          </a:r>
        </a:p>
      </dsp:txBody>
      <dsp:txXfrm>
        <a:off x="8618550" y="2024740"/>
        <a:ext cx="946347" cy="473173"/>
      </dsp:txXfrm>
    </dsp:sp>
    <dsp:sp modelId="{BFDA6F31-33C7-487B-BE1E-E69FD8AE0EAA}">
      <dsp:nvSpPr>
        <dsp:cNvPr id="0" name=""/>
        <dsp:cNvSpPr/>
      </dsp:nvSpPr>
      <dsp:spPr>
        <a:xfrm>
          <a:off x="8618550" y="2696647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Lungo Termine</a:t>
          </a:r>
        </a:p>
      </dsp:txBody>
      <dsp:txXfrm>
        <a:off x="8618550" y="2696647"/>
        <a:ext cx="946347" cy="473173"/>
      </dsp:txXfrm>
    </dsp:sp>
    <dsp:sp modelId="{355F33B6-61C7-4F3D-BE08-FFA125753389}">
      <dsp:nvSpPr>
        <dsp:cNvPr id="0" name=""/>
        <dsp:cNvSpPr/>
      </dsp:nvSpPr>
      <dsp:spPr>
        <a:xfrm>
          <a:off x="9527044" y="680926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Sostenibilità</a:t>
          </a:r>
        </a:p>
      </dsp:txBody>
      <dsp:txXfrm>
        <a:off x="9527044" y="680926"/>
        <a:ext cx="946347" cy="473173"/>
      </dsp:txXfrm>
    </dsp:sp>
    <dsp:sp modelId="{8AAE45EE-CE3D-48AE-BB16-EAF6D8C11DDB}">
      <dsp:nvSpPr>
        <dsp:cNvPr id="0" name=""/>
        <dsp:cNvSpPr/>
      </dsp:nvSpPr>
      <dsp:spPr>
        <a:xfrm>
          <a:off x="9763631" y="1352833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Aumentare Risorse</a:t>
          </a:r>
        </a:p>
      </dsp:txBody>
      <dsp:txXfrm>
        <a:off x="9763631" y="1352833"/>
        <a:ext cx="946347" cy="473173"/>
      </dsp:txXfrm>
    </dsp:sp>
    <dsp:sp modelId="{C8BCD8BB-9AA7-49BE-B063-DAD837C6827A}">
      <dsp:nvSpPr>
        <dsp:cNvPr id="0" name=""/>
        <dsp:cNvSpPr/>
      </dsp:nvSpPr>
      <dsp:spPr>
        <a:xfrm>
          <a:off x="9763631" y="2024740"/>
          <a:ext cx="946347" cy="4731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latin typeface="Arial Black" panose="020B0A04020102020204" pitchFamily="34" charset="0"/>
            </a:rPr>
            <a:t>Risorse Alternative</a:t>
          </a:r>
        </a:p>
      </dsp:txBody>
      <dsp:txXfrm>
        <a:off x="9763631" y="2024740"/>
        <a:ext cx="946347" cy="4731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B8E100-99A1-4C47-ADFB-E185A6EA205D}">
      <dsp:nvSpPr>
        <dsp:cNvPr id="0" name=""/>
        <dsp:cNvSpPr/>
      </dsp:nvSpPr>
      <dsp:spPr>
        <a:xfrm>
          <a:off x="8643457" y="1958832"/>
          <a:ext cx="183140" cy="56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630"/>
              </a:lnTo>
              <a:lnTo>
                <a:pt x="183140" y="561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74DAC-1470-4035-8253-BB6170CD9657}">
      <dsp:nvSpPr>
        <dsp:cNvPr id="0" name=""/>
        <dsp:cNvSpPr/>
      </dsp:nvSpPr>
      <dsp:spPr>
        <a:xfrm>
          <a:off x="5203154" y="1091968"/>
          <a:ext cx="3928677" cy="256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98"/>
              </a:lnTo>
              <a:lnTo>
                <a:pt x="3928677" y="128198"/>
              </a:lnTo>
              <a:lnTo>
                <a:pt x="3928677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E8CD2-CEAA-4135-89DF-6972FDA35741}">
      <dsp:nvSpPr>
        <dsp:cNvPr id="0" name=""/>
        <dsp:cNvSpPr/>
      </dsp:nvSpPr>
      <dsp:spPr>
        <a:xfrm>
          <a:off x="7166125" y="1958832"/>
          <a:ext cx="183140" cy="56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630"/>
              </a:lnTo>
              <a:lnTo>
                <a:pt x="183140" y="561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905C6-7343-4993-99D4-E9DB6AB1D6D9}">
      <dsp:nvSpPr>
        <dsp:cNvPr id="0" name=""/>
        <dsp:cNvSpPr/>
      </dsp:nvSpPr>
      <dsp:spPr>
        <a:xfrm>
          <a:off x="5203154" y="1091968"/>
          <a:ext cx="2451345" cy="256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98"/>
              </a:lnTo>
              <a:lnTo>
                <a:pt x="2451345" y="128198"/>
              </a:lnTo>
              <a:lnTo>
                <a:pt x="2451345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AF088-4B4E-4C5C-B000-3AA89F5134F2}">
      <dsp:nvSpPr>
        <dsp:cNvPr id="0" name=""/>
        <dsp:cNvSpPr/>
      </dsp:nvSpPr>
      <dsp:spPr>
        <a:xfrm>
          <a:off x="5688793" y="1958832"/>
          <a:ext cx="183140" cy="2295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5358"/>
              </a:lnTo>
              <a:lnTo>
                <a:pt x="183140" y="22953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85096-5859-4B53-AB56-1834FF1AE9BA}">
      <dsp:nvSpPr>
        <dsp:cNvPr id="0" name=""/>
        <dsp:cNvSpPr/>
      </dsp:nvSpPr>
      <dsp:spPr>
        <a:xfrm>
          <a:off x="5688793" y="1958832"/>
          <a:ext cx="183140" cy="1428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8494"/>
              </a:lnTo>
              <a:lnTo>
                <a:pt x="183140" y="14284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3D2D6-5986-4149-B332-C98801EF34CD}">
      <dsp:nvSpPr>
        <dsp:cNvPr id="0" name=""/>
        <dsp:cNvSpPr/>
      </dsp:nvSpPr>
      <dsp:spPr>
        <a:xfrm>
          <a:off x="5688793" y="1958832"/>
          <a:ext cx="183140" cy="56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630"/>
              </a:lnTo>
              <a:lnTo>
                <a:pt x="183140" y="561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B79A9-EA8B-488D-8131-DC967D656953}">
      <dsp:nvSpPr>
        <dsp:cNvPr id="0" name=""/>
        <dsp:cNvSpPr/>
      </dsp:nvSpPr>
      <dsp:spPr>
        <a:xfrm>
          <a:off x="5203154" y="1091968"/>
          <a:ext cx="974013" cy="256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98"/>
              </a:lnTo>
              <a:lnTo>
                <a:pt x="974013" y="128198"/>
              </a:lnTo>
              <a:lnTo>
                <a:pt x="974013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E8F35-07F4-4AB7-9281-A52E37A9DB48}">
      <dsp:nvSpPr>
        <dsp:cNvPr id="0" name=""/>
        <dsp:cNvSpPr/>
      </dsp:nvSpPr>
      <dsp:spPr>
        <a:xfrm>
          <a:off x="4037174" y="1958832"/>
          <a:ext cx="212188" cy="1662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2996"/>
              </a:lnTo>
              <a:lnTo>
                <a:pt x="212188" y="16629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8CC44-26AD-47D1-AD2F-E753659AC9A5}">
      <dsp:nvSpPr>
        <dsp:cNvPr id="0" name=""/>
        <dsp:cNvSpPr/>
      </dsp:nvSpPr>
      <dsp:spPr>
        <a:xfrm>
          <a:off x="4037174" y="1958832"/>
          <a:ext cx="212188" cy="56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630"/>
              </a:lnTo>
              <a:lnTo>
                <a:pt x="212188" y="561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E3911-0D13-4B27-AF04-CCAA256F9B3A}">
      <dsp:nvSpPr>
        <dsp:cNvPr id="0" name=""/>
        <dsp:cNvSpPr/>
      </dsp:nvSpPr>
      <dsp:spPr>
        <a:xfrm>
          <a:off x="4603009" y="1091968"/>
          <a:ext cx="600144" cy="256396"/>
        </a:xfrm>
        <a:custGeom>
          <a:avLst/>
          <a:gdLst/>
          <a:ahLst/>
          <a:cxnLst/>
          <a:rect l="0" t="0" r="0" b="0"/>
          <a:pathLst>
            <a:path>
              <a:moveTo>
                <a:pt x="600144" y="0"/>
              </a:moveTo>
              <a:lnTo>
                <a:pt x="600144" y="128198"/>
              </a:lnTo>
              <a:lnTo>
                <a:pt x="0" y="128198"/>
              </a:lnTo>
              <a:lnTo>
                <a:pt x="0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5A1E4-C8E9-4BA1-AF4E-8220DBA223B3}">
      <dsp:nvSpPr>
        <dsp:cNvPr id="0" name=""/>
        <dsp:cNvSpPr/>
      </dsp:nvSpPr>
      <dsp:spPr>
        <a:xfrm>
          <a:off x="2540477" y="2621324"/>
          <a:ext cx="183140" cy="1384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043"/>
              </a:lnTo>
              <a:lnTo>
                <a:pt x="183140" y="13840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80A0F-7797-44F6-A0C9-BB820F84E82A}">
      <dsp:nvSpPr>
        <dsp:cNvPr id="0" name=""/>
        <dsp:cNvSpPr/>
      </dsp:nvSpPr>
      <dsp:spPr>
        <a:xfrm>
          <a:off x="2540477" y="2621324"/>
          <a:ext cx="183140" cy="561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630"/>
              </a:lnTo>
              <a:lnTo>
                <a:pt x="183140" y="5616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E2044-1B01-4C64-AA56-C9C8E10953BD}">
      <dsp:nvSpPr>
        <dsp:cNvPr id="0" name=""/>
        <dsp:cNvSpPr/>
      </dsp:nvSpPr>
      <dsp:spPr>
        <a:xfrm>
          <a:off x="3028851" y="1091968"/>
          <a:ext cx="2174302" cy="256396"/>
        </a:xfrm>
        <a:custGeom>
          <a:avLst/>
          <a:gdLst/>
          <a:ahLst/>
          <a:cxnLst/>
          <a:rect l="0" t="0" r="0" b="0"/>
          <a:pathLst>
            <a:path>
              <a:moveTo>
                <a:pt x="2174302" y="0"/>
              </a:moveTo>
              <a:lnTo>
                <a:pt x="2174302" y="128198"/>
              </a:lnTo>
              <a:lnTo>
                <a:pt x="0" y="128198"/>
              </a:lnTo>
              <a:lnTo>
                <a:pt x="0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C5D09-A18D-4017-9187-3A1313D85AD3}">
      <dsp:nvSpPr>
        <dsp:cNvPr id="0" name=""/>
        <dsp:cNvSpPr/>
      </dsp:nvSpPr>
      <dsp:spPr>
        <a:xfrm>
          <a:off x="813807" y="2828725"/>
          <a:ext cx="224696" cy="3500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0983"/>
              </a:lnTo>
              <a:lnTo>
                <a:pt x="224696" y="350098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F7E50-6847-4779-8F2A-7B9F1121CC74}">
      <dsp:nvSpPr>
        <dsp:cNvPr id="0" name=""/>
        <dsp:cNvSpPr/>
      </dsp:nvSpPr>
      <dsp:spPr>
        <a:xfrm>
          <a:off x="813807" y="2828725"/>
          <a:ext cx="224696" cy="2218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8091"/>
              </a:lnTo>
              <a:lnTo>
                <a:pt x="224696" y="2218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A5D8E-5118-4EA5-A59C-C329F76A95CB}">
      <dsp:nvSpPr>
        <dsp:cNvPr id="0" name=""/>
        <dsp:cNvSpPr/>
      </dsp:nvSpPr>
      <dsp:spPr>
        <a:xfrm>
          <a:off x="813807" y="2828725"/>
          <a:ext cx="224696" cy="8536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3626"/>
              </a:lnTo>
              <a:lnTo>
                <a:pt x="224696" y="8536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1580B-65A7-42C9-83CE-2B5CEA8D2661}">
      <dsp:nvSpPr>
        <dsp:cNvPr id="0" name=""/>
        <dsp:cNvSpPr/>
      </dsp:nvSpPr>
      <dsp:spPr>
        <a:xfrm>
          <a:off x="1412998" y="1091968"/>
          <a:ext cx="3790156" cy="256396"/>
        </a:xfrm>
        <a:custGeom>
          <a:avLst/>
          <a:gdLst/>
          <a:ahLst/>
          <a:cxnLst/>
          <a:rect l="0" t="0" r="0" b="0"/>
          <a:pathLst>
            <a:path>
              <a:moveTo>
                <a:pt x="3790156" y="0"/>
              </a:moveTo>
              <a:lnTo>
                <a:pt x="3790156" y="128198"/>
              </a:lnTo>
              <a:lnTo>
                <a:pt x="0" y="128198"/>
              </a:lnTo>
              <a:lnTo>
                <a:pt x="0" y="2563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8037A-AE34-40EB-9F03-1085856F93E8}">
      <dsp:nvSpPr>
        <dsp:cNvPr id="0" name=""/>
        <dsp:cNvSpPr/>
      </dsp:nvSpPr>
      <dsp:spPr>
        <a:xfrm>
          <a:off x="4288667" y="3303"/>
          <a:ext cx="1828973" cy="1088665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Arial Black" panose="020B0A04020102020204" pitchFamily="34" charset="0"/>
            </a:rPr>
            <a:t>Obiettivi Integrazione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Arial Black" panose="020B0A04020102020204" pitchFamily="34" charset="0"/>
            </a:rPr>
            <a:t>Domiciliarità</a:t>
          </a:r>
        </a:p>
      </dsp:txBody>
      <dsp:txXfrm>
        <a:off x="4288667" y="3303"/>
        <a:ext cx="1828973" cy="1088665"/>
      </dsp:txXfrm>
    </dsp:sp>
    <dsp:sp modelId="{A037AA4F-C830-4429-B058-D935738D2954}">
      <dsp:nvSpPr>
        <dsp:cNvPr id="0" name=""/>
        <dsp:cNvSpPr/>
      </dsp:nvSpPr>
      <dsp:spPr>
        <a:xfrm>
          <a:off x="664009" y="1348365"/>
          <a:ext cx="1497977" cy="1480359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Aumento Integrazione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Sanitario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Sociale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Comunità</a:t>
          </a:r>
        </a:p>
      </dsp:txBody>
      <dsp:txXfrm>
        <a:off x="664009" y="1348365"/>
        <a:ext cx="1497977" cy="1480359"/>
      </dsp:txXfrm>
    </dsp:sp>
    <dsp:sp modelId="{FDF78DD4-11B6-4EA2-BC1E-7A2A8359F55C}">
      <dsp:nvSpPr>
        <dsp:cNvPr id="0" name=""/>
        <dsp:cNvSpPr/>
      </dsp:nvSpPr>
      <dsp:spPr>
        <a:xfrm>
          <a:off x="1038504" y="3085121"/>
          <a:ext cx="1220935" cy="1194459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Risorse Umane che diventano Insufficienti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(Sociale)</a:t>
          </a:r>
        </a:p>
      </dsp:txBody>
      <dsp:txXfrm>
        <a:off x="1038504" y="3085121"/>
        <a:ext cx="1220935" cy="1194459"/>
      </dsp:txXfrm>
    </dsp:sp>
    <dsp:sp modelId="{93972AC3-17FA-44A0-B971-670BC07F149C}">
      <dsp:nvSpPr>
        <dsp:cNvPr id="0" name=""/>
        <dsp:cNvSpPr/>
      </dsp:nvSpPr>
      <dsp:spPr>
        <a:xfrm>
          <a:off x="1038504" y="4535977"/>
          <a:ext cx="1220935" cy="1021678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Qualificare Accesso ai Servizi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(Riunificare)</a:t>
          </a:r>
        </a:p>
      </dsp:txBody>
      <dsp:txXfrm>
        <a:off x="1038504" y="4535977"/>
        <a:ext cx="1220935" cy="1021678"/>
      </dsp:txXfrm>
    </dsp:sp>
    <dsp:sp modelId="{118ED0EB-678A-4328-BEDB-EEB822802B97}">
      <dsp:nvSpPr>
        <dsp:cNvPr id="0" name=""/>
        <dsp:cNvSpPr/>
      </dsp:nvSpPr>
      <dsp:spPr>
        <a:xfrm>
          <a:off x="1038504" y="5814052"/>
          <a:ext cx="1220935" cy="10313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Conoscenza Servizi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Risorse Funzionamenti</a:t>
          </a:r>
        </a:p>
      </dsp:txBody>
      <dsp:txXfrm>
        <a:off x="1038504" y="5814052"/>
        <a:ext cx="1220935" cy="1031311"/>
      </dsp:txXfrm>
    </dsp:sp>
    <dsp:sp modelId="{1107635E-622B-457D-9D0A-9655C9AF4859}">
      <dsp:nvSpPr>
        <dsp:cNvPr id="0" name=""/>
        <dsp:cNvSpPr/>
      </dsp:nvSpPr>
      <dsp:spPr>
        <a:xfrm>
          <a:off x="2418383" y="1348365"/>
          <a:ext cx="1220935" cy="1272959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Formazione integrata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Sanitario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Sociale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ETS</a:t>
          </a:r>
        </a:p>
      </dsp:txBody>
      <dsp:txXfrm>
        <a:off x="2418383" y="1348365"/>
        <a:ext cx="1220935" cy="1272959"/>
      </dsp:txXfrm>
    </dsp:sp>
    <dsp:sp modelId="{1F2E6294-517E-4DD4-8CD4-B4D8A77ADB6F}">
      <dsp:nvSpPr>
        <dsp:cNvPr id="0" name=""/>
        <dsp:cNvSpPr/>
      </dsp:nvSpPr>
      <dsp:spPr>
        <a:xfrm>
          <a:off x="2723617" y="2877721"/>
          <a:ext cx="1220935" cy="61046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Formazione Universitaria</a:t>
          </a:r>
        </a:p>
      </dsp:txBody>
      <dsp:txXfrm>
        <a:off x="2723617" y="2877721"/>
        <a:ext cx="1220935" cy="610467"/>
      </dsp:txXfrm>
    </dsp:sp>
    <dsp:sp modelId="{2D4311A8-95E1-4A08-9D86-3F1ECC070D37}">
      <dsp:nvSpPr>
        <dsp:cNvPr id="0" name=""/>
        <dsp:cNvSpPr/>
      </dsp:nvSpPr>
      <dsp:spPr>
        <a:xfrm>
          <a:off x="2723617" y="3744585"/>
          <a:ext cx="1220935" cy="521565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Formazione Congiunta</a:t>
          </a:r>
        </a:p>
      </dsp:txBody>
      <dsp:txXfrm>
        <a:off x="2723617" y="3744585"/>
        <a:ext cx="1220935" cy="521565"/>
      </dsp:txXfrm>
    </dsp:sp>
    <dsp:sp modelId="{714DD27B-5728-4798-929D-1A9E2B67439C}">
      <dsp:nvSpPr>
        <dsp:cNvPr id="0" name=""/>
        <dsp:cNvSpPr/>
      </dsp:nvSpPr>
      <dsp:spPr>
        <a:xfrm>
          <a:off x="3895715" y="1348365"/>
          <a:ext cx="1414588" cy="61046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Formulare un Progetto Integrato</a:t>
          </a:r>
        </a:p>
      </dsp:txBody>
      <dsp:txXfrm>
        <a:off x="3895715" y="1348365"/>
        <a:ext cx="1414588" cy="610467"/>
      </dsp:txXfrm>
    </dsp:sp>
    <dsp:sp modelId="{91E2F6D2-A3A5-4FBD-8BD5-E20E10CF1836}">
      <dsp:nvSpPr>
        <dsp:cNvPr id="0" name=""/>
        <dsp:cNvSpPr/>
      </dsp:nvSpPr>
      <dsp:spPr>
        <a:xfrm>
          <a:off x="4249362" y="2215229"/>
          <a:ext cx="1220935" cy="61046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Valutazione Integrata</a:t>
          </a:r>
        </a:p>
      </dsp:txBody>
      <dsp:txXfrm>
        <a:off x="4249362" y="2215229"/>
        <a:ext cx="1220935" cy="610467"/>
      </dsp:txXfrm>
    </dsp:sp>
    <dsp:sp modelId="{8DEB7DE6-BA0F-40D3-8881-E61251B711FA}">
      <dsp:nvSpPr>
        <dsp:cNvPr id="0" name=""/>
        <dsp:cNvSpPr/>
      </dsp:nvSpPr>
      <dsp:spPr>
        <a:xfrm>
          <a:off x="4249362" y="3082093"/>
          <a:ext cx="1220935" cy="1079471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Lavoro Congiunto e Contemporaneo</a:t>
          </a:r>
        </a:p>
      </dsp:txBody>
      <dsp:txXfrm>
        <a:off x="4249362" y="3082093"/>
        <a:ext cx="1220935" cy="1079471"/>
      </dsp:txXfrm>
    </dsp:sp>
    <dsp:sp modelId="{C0469E87-D660-4DFC-9D50-DFDE39A29AC5}">
      <dsp:nvSpPr>
        <dsp:cNvPr id="0" name=""/>
        <dsp:cNvSpPr/>
      </dsp:nvSpPr>
      <dsp:spPr>
        <a:xfrm>
          <a:off x="5566700" y="1348365"/>
          <a:ext cx="1220935" cy="61046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Consulenza e Supporto</a:t>
          </a:r>
        </a:p>
      </dsp:txBody>
      <dsp:txXfrm>
        <a:off x="5566700" y="1348365"/>
        <a:ext cx="1220935" cy="610467"/>
      </dsp:txXfrm>
    </dsp:sp>
    <dsp:sp modelId="{3C12C750-FDB8-46DF-BCC5-8938C5CABF0C}">
      <dsp:nvSpPr>
        <dsp:cNvPr id="0" name=""/>
        <dsp:cNvSpPr/>
      </dsp:nvSpPr>
      <dsp:spPr>
        <a:xfrm>
          <a:off x="5871934" y="2215229"/>
          <a:ext cx="1220935" cy="61046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Anziano e Famiglia</a:t>
          </a:r>
        </a:p>
      </dsp:txBody>
      <dsp:txXfrm>
        <a:off x="5871934" y="2215229"/>
        <a:ext cx="1220935" cy="610467"/>
      </dsp:txXfrm>
    </dsp:sp>
    <dsp:sp modelId="{6DCB2152-486C-49AC-B367-7FE8150BACF4}">
      <dsp:nvSpPr>
        <dsp:cNvPr id="0" name=""/>
        <dsp:cNvSpPr/>
      </dsp:nvSpPr>
      <dsp:spPr>
        <a:xfrm>
          <a:off x="5871934" y="3082093"/>
          <a:ext cx="1220935" cy="61046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PUA e Spazi</a:t>
          </a:r>
        </a:p>
      </dsp:txBody>
      <dsp:txXfrm>
        <a:off x="5871934" y="3082093"/>
        <a:ext cx="1220935" cy="610467"/>
      </dsp:txXfrm>
    </dsp:sp>
    <dsp:sp modelId="{42637A72-E48C-44A5-8E5B-EDADE880B332}">
      <dsp:nvSpPr>
        <dsp:cNvPr id="0" name=""/>
        <dsp:cNvSpPr/>
      </dsp:nvSpPr>
      <dsp:spPr>
        <a:xfrm>
          <a:off x="5871934" y="3948957"/>
          <a:ext cx="1220935" cy="610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Figure Link</a:t>
          </a:r>
        </a:p>
      </dsp:txBody>
      <dsp:txXfrm>
        <a:off x="5871934" y="3948957"/>
        <a:ext cx="1220935" cy="610467"/>
      </dsp:txXfrm>
    </dsp:sp>
    <dsp:sp modelId="{410C93F6-9C38-4E85-AFA4-A7BC08D691D8}">
      <dsp:nvSpPr>
        <dsp:cNvPr id="0" name=""/>
        <dsp:cNvSpPr/>
      </dsp:nvSpPr>
      <dsp:spPr>
        <a:xfrm>
          <a:off x="7044032" y="1348365"/>
          <a:ext cx="1220935" cy="610467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Abitazione</a:t>
          </a:r>
        </a:p>
      </dsp:txBody>
      <dsp:txXfrm>
        <a:off x="7044032" y="1348365"/>
        <a:ext cx="1220935" cy="610467"/>
      </dsp:txXfrm>
    </dsp:sp>
    <dsp:sp modelId="{F65F7773-6959-488D-A674-F39972AA4259}">
      <dsp:nvSpPr>
        <dsp:cNvPr id="0" name=""/>
        <dsp:cNvSpPr/>
      </dsp:nvSpPr>
      <dsp:spPr>
        <a:xfrm>
          <a:off x="7349266" y="2215229"/>
          <a:ext cx="1220935" cy="610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Adeguamento</a:t>
          </a:r>
        </a:p>
      </dsp:txBody>
      <dsp:txXfrm>
        <a:off x="7349266" y="2215229"/>
        <a:ext cx="1220935" cy="610467"/>
      </dsp:txXfrm>
    </dsp:sp>
    <dsp:sp modelId="{C3307A6B-61A0-4ACF-A820-3552C768029F}">
      <dsp:nvSpPr>
        <dsp:cNvPr id="0" name=""/>
        <dsp:cNvSpPr/>
      </dsp:nvSpPr>
      <dsp:spPr>
        <a:xfrm>
          <a:off x="8521364" y="1348365"/>
          <a:ext cx="1220935" cy="610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Costruire Responsabilità</a:t>
          </a:r>
        </a:p>
      </dsp:txBody>
      <dsp:txXfrm>
        <a:off x="8521364" y="1348365"/>
        <a:ext cx="1220935" cy="610467"/>
      </dsp:txXfrm>
    </dsp:sp>
    <dsp:sp modelId="{5C2C4468-340F-4A67-ADA8-1F8328A5C0CB}">
      <dsp:nvSpPr>
        <dsp:cNvPr id="0" name=""/>
        <dsp:cNvSpPr/>
      </dsp:nvSpPr>
      <dsp:spPr>
        <a:xfrm>
          <a:off x="8826597" y="2215229"/>
          <a:ext cx="1220935" cy="610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>
              <a:latin typeface="Arial Black" panose="020B0A04020102020204" pitchFamily="34" charset="0"/>
            </a:rPr>
            <a:t>Azioni di Comunità</a:t>
          </a:r>
        </a:p>
      </dsp:txBody>
      <dsp:txXfrm>
        <a:off x="8826597" y="2215229"/>
        <a:ext cx="1220935" cy="6104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AA0FD-4DE7-478F-9B0F-0882002637C5}">
      <dsp:nvSpPr>
        <dsp:cNvPr id="0" name=""/>
        <dsp:cNvSpPr/>
      </dsp:nvSpPr>
      <dsp:spPr>
        <a:xfrm>
          <a:off x="9105582" y="2116486"/>
          <a:ext cx="208882" cy="1629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286"/>
              </a:lnTo>
              <a:lnTo>
                <a:pt x="208882" y="16292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E8CD2-CEAA-4135-89DF-6972FDA35741}">
      <dsp:nvSpPr>
        <dsp:cNvPr id="0" name=""/>
        <dsp:cNvSpPr/>
      </dsp:nvSpPr>
      <dsp:spPr>
        <a:xfrm>
          <a:off x="9105582" y="2116486"/>
          <a:ext cx="208882" cy="64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74"/>
              </a:lnTo>
              <a:lnTo>
                <a:pt x="208882" y="6405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905C6-7343-4993-99D4-E9DB6AB1D6D9}">
      <dsp:nvSpPr>
        <dsp:cNvPr id="0" name=""/>
        <dsp:cNvSpPr/>
      </dsp:nvSpPr>
      <dsp:spPr>
        <a:xfrm>
          <a:off x="5181702" y="1127774"/>
          <a:ext cx="4480900" cy="292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18"/>
              </a:lnTo>
              <a:lnTo>
                <a:pt x="4480900" y="146218"/>
              </a:lnTo>
              <a:lnTo>
                <a:pt x="4480900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AF088-4B4E-4C5C-B000-3AA89F5134F2}">
      <dsp:nvSpPr>
        <dsp:cNvPr id="0" name=""/>
        <dsp:cNvSpPr/>
      </dsp:nvSpPr>
      <dsp:spPr>
        <a:xfrm>
          <a:off x="7420593" y="2116486"/>
          <a:ext cx="208882" cy="2617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7999"/>
              </a:lnTo>
              <a:lnTo>
                <a:pt x="208882" y="26179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85096-5859-4B53-AB56-1834FF1AE9BA}">
      <dsp:nvSpPr>
        <dsp:cNvPr id="0" name=""/>
        <dsp:cNvSpPr/>
      </dsp:nvSpPr>
      <dsp:spPr>
        <a:xfrm>
          <a:off x="7420593" y="2116486"/>
          <a:ext cx="208882" cy="1629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286"/>
              </a:lnTo>
              <a:lnTo>
                <a:pt x="208882" y="16292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3D2D6-5986-4149-B332-C98801EF34CD}">
      <dsp:nvSpPr>
        <dsp:cNvPr id="0" name=""/>
        <dsp:cNvSpPr/>
      </dsp:nvSpPr>
      <dsp:spPr>
        <a:xfrm>
          <a:off x="7420593" y="2116486"/>
          <a:ext cx="208882" cy="64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74"/>
              </a:lnTo>
              <a:lnTo>
                <a:pt x="208882" y="6405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B79A9-EA8B-488D-8131-DC967D656953}">
      <dsp:nvSpPr>
        <dsp:cNvPr id="0" name=""/>
        <dsp:cNvSpPr/>
      </dsp:nvSpPr>
      <dsp:spPr>
        <a:xfrm>
          <a:off x="5181702" y="1127774"/>
          <a:ext cx="2795911" cy="292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18"/>
              </a:lnTo>
              <a:lnTo>
                <a:pt x="2795911" y="146218"/>
              </a:lnTo>
              <a:lnTo>
                <a:pt x="2795911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E8F35-07F4-4AB7-9281-A52E37A9DB48}">
      <dsp:nvSpPr>
        <dsp:cNvPr id="0" name=""/>
        <dsp:cNvSpPr/>
      </dsp:nvSpPr>
      <dsp:spPr>
        <a:xfrm>
          <a:off x="5536818" y="2116486"/>
          <a:ext cx="242013" cy="1629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9286"/>
              </a:lnTo>
              <a:lnTo>
                <a:pt x="242013" y="162928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8CC44-26AD-47D1-AD2F-E753659AC9A5}">
      <dsp:nvSpPr>
        <dsp:cNvPr id="0" name=""/>
        <dsp:cNvSpPr/>
      </dsp:nvSpPr>
      <dsp:spPr>
        <a:xfrm>
          <a:off x="5536818" y="2116486"/>
          <a:ext cx="242013" cy="64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74"/>
              </a:lnTo>
              <a:lnTo>
                <a:pt x="242013" y="6405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4E3911-0D13-4B27-AF04-CCAA256F9B3A}">
      <dsp:nvSpPr>
        <dsp:cNvPr id="0" name=""/>
        <dsp:cNvSpPr/>
      </dsp:nvSpPr>
      <dsp:spPr>
        <a:xfrm>
          <a:off x="5181702" y="1127774"/>
          <a:ext cx="1000486" cy="292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218"/>
              </a:lnTo>
              <a:lnTo>
                <a:pt x="1000486" y="146218"/>
              </a:lnTo>
              <a:lnTo>
                <a:pt x="1000486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5A1E4-C8E9-4BA1-AF4E-8220DBA223B3}">
      <dsp:nvSpPr>
        <dsp:cNvPr id="0" name=""/>
        <dsp:cNvSpPr/>
      </dsp:nvSpPr>
      <dsp:spPr>
        <a:xfrm>
          <a:off x="3829742" y="2116486"/>
          <a:ext cx="208882" cy="1578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8587"/>
              </a:lnTo>
              <a:lnTo>
                <a:pt x="208882" y="1578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80A0F-7797-44F6-A0C9-BB820F84E82A}">
      <dsp:nvSpPr>
        <dsp:cNvPr id="0" name=""/>
        <dsp:cNvSpPr/>
      </dsp:nvSpPr>
      <dsp:spPr>
        <a:xfrm>
          <a:off x="3829742" y="2116486"/>
          <a:ext cx="208882" cy="640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574"/>
              </a:lnTo>
              <a:lnTo>
                <a:pt x="208882" y="6405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AE2044-1B01-4C64-AA56-C9C8E10953BD}">
      <dsp:nvSpPr>
        <dsp:cNvPr id="0" name=""/>
        <dsp:cNvSpPr/>
      </dsp:nvSpPr>
      <dsp:spPr>
        <a:xfrm>
          <a:off x="4386763" y="1127774"/>
          <a:ext cx="794938" cy="292436"/>
        </a:xfrm>
        <a:custGeom>
          <a:avLst/>
          <a:gdLst/>
          <a:ahLst/>
          <a:cxnLst/>
          <a:rect l="0" t="0" r="0" b="0"/>
          <a:pathLst>
            <a:path>
              <a:moveTo>
                <a:pt x="794938" y="0"/>
              </a:moveTo>
              <a:lnTo>
                <a:pt x="794938" y="146218"/>
              </a:lnTo>
              <a:lnTo>
                <a:pt x="0" y="146218"/>
              </a:lnTo>
              <a:lnTo>
                <a:pt x="0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C04122-86C5-40AA-8EB7-1BB035EF11E9}">
      <dsp:nvSpPr>
        <dsp:cNvPr id="0" name=""/>
        <dsp:cNvSpPr/>
      </dsp:nvSpPr>
      <dsp:spPr>
        <a:xfrm>
          <a:off x="1860367" y="2116486"/>
          <a:ext cx="256280" cy="3952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52545"/>
              </a:lnTo>
              <a:lnTo>
                <a:pt x="256280" y="395254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C5D09-A18D-4017-9187-3A1313D85AD3}">
      <dsp:nvSpPr>
        <dsp:cNvPr id="0" name=""/>
        <dsp:cNvSpPr/>
      </dsp:nvSpPr>
      <dsp:spPr>
        <a:xfrm>
          <a:off x="1860367" y="2116486"/>
          <a:ext cx="256280" cy="29289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8956"/>
              </a:lnTo>
              <a:lnTo>
                <a:pt x="256280" y="29289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F7E50-6847-4779-8F2A-7B9F1121CC74}">
      <dsp:nvSpPr>
        <dsp:cNvPr id="0" name=""/>
        <dsp:cNvSpPr/>
      </dsp:nvSpPr>
      <dsp:spPr>
        <a:xfrm>
          <a:off x="1860367" y="2116486"/>
          <a:ext cx="256280" cy="1905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5367"/>
              </a:lnTo>
              <a:lnTo>
                <a:pt x="256280" y="19053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0A5D8E-5118-4EA5-A59C-C329F76A95CB}">
      <dsp:nvSpPr>
        <dsp:cNvPr id="0" name=""/>
        <dsp:cNvSpPr/>
      </dsp:nvSpPr>
      <dsp:spPr>
        <a:xfrm>
          <a:off x="1860367" y="2116486"/>
          <a:ext cx="256280" cy="778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614"/>
              </a:lnTo>
              <a:lnTo>
                <a:pt x="256280" y="7786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31580B-65A7-42C9-83CE-2B5CEA8D2661}">
      <dsp:nvSpPr>
        <dsp:cNvPr id="0" name=""/>
        <dsp:cNvSpPr/>
      </dsp:nvSpPr>
      <dsp:spPr>
        <a:xfrm>
          <a:off x="2543782" y="1127774"/>
          <a:ext cx="2637919" cy="292436"/>
        </a:xfrm>
        <a:custGeom>
          <a:avLst/>
          <a:gdLst/>
          <a:ahLst/>
          <a:cxnLst/>
          <a:rect l="0" t="0" r="0" b="0"/>
          <a:pathLst>
            <a:path>
              <a:moveTo>
                <a:pt x="2637919" y="0"/>
              </a:moveTo>
              <a:lnTo>
                <a:pt x="2637919" y="146218"/>
              </a:lnTo>
              <a:lnTo>
                <a:pt x="0" y="146218"/>
              </a:lnTo>
              <a:lnTo>
                <a:pt x="0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EFE01A-1585-4D9C-A3DA-5525108370E1}">
      <dsp:nvSpPr>
        <dsp:cNvPr id="0" name=""/>
        <dsp:cNvSpPr/>
      </dsp:nvSpPr>
      <dsp:spPr>
        <a:xfrm>
          <a:off x="143780" y="2116486"/>
          <a:ext cx="208882" cy="1790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0823"/>
              </a:lnTo>
              <a:lnTo>
                <a:pt x="208882" y="17908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445DB-1368-48FF-827D-E94203C7822A}">
      <dsp:nvSpPr>
        <dsp:cNvPr id="0" name=""/>
        <dsp:cNvSpPr/>
      </dsp:nvSpPr>
      <dsp:spPr>
        <a:xfrm>
          <a:off x="143780" y="2116486"/>
          <a:ext cx="208882" cy="659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9673"/>
              </a:lnTo>
              <a:lnTo>
                <a:pt x="208882" y="6596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0386E-2108-4510-9032-D270D7F20B1E}">
      <dsp:nvSpPr>
        <dsp:cNvPr id="0" name=""/>
        <dsp:cNvSpPr/>
      </dsp:nvSpPr>
      <dsp:spPr>
        <a:xfrm>
          <a:off x="700801" y="1127774"/>
          <a:ext cx="4480900" cy="292436"/>
        </a:xfrm>
        <a:custGeom>
          <a:avLst/>
          <a:gdLst/>
          <a:ahLst/>
          <a:cxnLst/>
          <a:rect l="0" t="0" r="0" b="0"/>
          <a:pathLst>
            <a:path>
              <a:moveTo>
                <a:pt x="4480900" y="0"/>
              </a:moveTo>
              <a:lnTo>
                <a:pt x="4480900" y="146218"/>
              </a:lnTo>
              <a:lnTo>
                <a:pt x="0" y="146218"/>
              </a:lnTo>
              <a:lnTo>
                <a:pt x="0" y="2924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8037A-AE34-40EB-9F03-1085856F93E8}">
      <dsp:nvSpPr>
        <dsp:cNvPr id="0" name=""/>
        <dsp:cNvSpPr/>
      </dsp:nvSpPr>
      <dsp:spPr>
        <a:xfrm>
          <a:off x="4138673" y="431497"/>
          <a:ext cx="2086058" cy="696276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400" kern="1200" dirty="0">
            <a:latin typeface="Arial Black" panose="020B0A04020102020204" pitchFamily="34" charset="0"/>
          </a:endParaRPr>
        </a:p>
      </dsp:txBody>
      <dsp:txXfrm>
        <a:off x="4138673" y="431497"/>
        <a:ext cx="2086058" cy="696276"/>
      </dsp:txXfrm>
    </dsp:sp>
    <dsp:sp modelId="{13071B69-5A74-46DD-AC9B-461BE85BC86F}">
      <dsp:nvSpPr>
        <dsp:cNvPr id="0" name=""/>
        <dsp:cNvSpPr/>
      </dsp:nvSpPr>
      <dsp:spPr>
        <a:xfrm>
          <a:off x="4524" y="1420210"/>
          <a:ext cx="1392552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4524" y="1420210"/>
        <a:ext cx="1392552" cy="696276"/>
      </dsp:txXfrm>
    </dsp:sp>
    <dsp:sp modelId="{174384D6-C8A4-40EA-BAC5-5ADAECD63BF3}">
      <dsp:nvSpPr>
        <dsp:cNvPr id="0" name=""/>
        <dsp:cNvSpPr/>
      </dsp:nvSpPr>
      <dsp:spPr>
        <a:xfrm>
          <a:off x="352663" y="2408922"/>
          <a:ext cx="1392552" cy="734474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352663" y="2408922"/>
        <a:ext cx="1392552" cy="734474"/>
      </dsp:txXfrm>
    </dsp:sp>
    <dsp:sp modelId="{7969FFD0-E678-479D-9E4E-55C1B4F4C2AC}">
      <dsp:nvSpPr>
        <dsp:cNvPr id="0" name=""/>
        <dsp:cNvSpPr/>
      </dsp:nvSpPr>
      <dsp:spPr>
        <a:xfrm>
          <a:off x="352663" y="3435833"/>
          <a:ext cx="1392552" cy="942953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352663" y="3435833"/>
        <a:ext cx="1392552" cy="942953"/>
      </dsp:txXfrm>
    </dsp:sp>
    <dsp:sp modelId="{A037AA4F-C830-4429-B058-D935738D2954}">
      <dsp:nvSpPr>
        <dsp:cNvPr id="0" name=""/>
        <dsp:cNvSpPr/>
      </dsp:nvSpPr>
      <dsp:spPr>
        <a:xfrm>
          <a:off x="1689513" y="1420210"/>
          <a:ext cx="1708537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1689513" y="1420210"/>
        <a:ext cx="1708537" cy="696276"/>
      </dsp:txXfrm>
    </dsp:sp>
    <dsp:sp modelId="{FDF78DD4-11B6-4EA2-BC1E-7A2A8359F55C}">
      <dsp:nvSpPr>
        <dsp:cNvPr id="0" name=""/>
        <dsp:cNvSpPr/>
      </dsp:nvSpPr>
      <dsp:spPr>
        <a:xfrm>
          <a:off x="2116648" y="2408922"/>
          <a:ext cx="1392552" cy="97235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2116648" y="2408922"/>
        <a:ext cx="1392552" cy="972357"/>
      </dsp:txXfrm>
    </dsp:sp>
    <dsp:sp modelId="{93972AC3-17FA-44A0-B971-670BC07F149C}">
      <dsp:nvSpPr>
        <dsp:cNvPr id="0" name=""/>
        <dsp:cNvSpPr/>
      </dsp:nvSpPr>
      <dsp:spPr>
        <a:xfrm>
          <a:off x="2116648" y="3673715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2116648" y="3673715"/>
        <a:ext cx="1392552" cy="696276"/>
      </dsp:txXfrm>
    </dsp:sp>
    <dsp:sp modelId="{118ED0EB-678A-4328-BEDB-EEB822802B97}">
      <dsp:nvSpPr>
        <dsp:cNvPr id="0" name=""/>
        <dsp:cNvSpPr/>
      </dsp:nvSpPr>
      <dsp:spPr>
        <a:xfrm>
          <a:off x="2116648" y="4662428"/>
          <a:ext cx="1392552" cy="7660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2116648" y="4662428"/>
        <a:ext cx="1392552" cy="766029"/>
      </dsp:txXfrm>
    </dsp:sp>
    <dsp:sp modelId="{323662AB-F5B4-48DE-9734-D6928464CFF3}">
      <dsp:nvSpPr>
        <dsp:cNvPr id="0" name=""/>
        <dsp:cNvSpPr/>
      </dsp:nvSpPr>
      <dsp:spPr>
        <a:xfrm>
          <a:off x="2116648" y="5720893"/>
          <a:ext cx="1392552" cy="6962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2116648" y="5720893"/>
        <a:ext cx="1392552" cy="696276"/>
      </dsp:txXfrm>
    </dsp:sp>
    <dsp:sp modelId="{1107635E-622B-457D-9D0A-9655C9AF4859}">
      <dsp:nvSpPr>
        <dsp:cNvPr id="0" name=""/>
        <dsp:cNvSpPr/>
      </dsp:nvSpPr>
      <dsp:spPr>
        <a:xfrm>
          <a:off x="3690487" y="1420210"/>
          <a:ext cx="1392552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3690487" y="1420210"/>
        <a:ext cx="1392552" cy="696276"/>
      </dsp:txXfrm>
    </dsp:sp>
    <dsp:sp modelId="{1F2E6294-517E-4DD4-8CD4-B4D8A77ADB6F}">
      <dsp:nvSpPr>
        <dsp:cNvPr id="0" name=""/>
        <dsp:cNvSpPr/>
      </dsp:nvSpPr>
      <dsp:spPr>
        <a:xfrm>
          <a:off x="4038625" y="2408922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4038625" y="2408922"/>
        <a:ext cx="1392552" cy="696276"/>
      </dsp:txXfrm>
    </dsp:sp>
    <dsp:sp modelId="{2D4311A8-95E1-4A08-9D86-3F1ECC070D37}">
      <dsp:nvSpPr>
        <dsp:cNvPr id="0" name=""/>
        <dsp:cNvSpPr/>
      </dsp:nvSpPr>
      <dsp:spPr>
        <a:xfrm>
          <a:off x="4038625" y="3397635"/>
          <a:ext cx="1392552" cy="594877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4038625" y="3397635"/>
        <a:ext cx="1392552" cy="594877"/>
      </dsp:txXfrm>
    </dsp:sp>
    <dsp:sp modelId="{714DD27B-5728-4798-929D-1A9E2B67439C}">
      <dsp:nvSpPr>
        <dsp:cNvPr id="0" name=""/>
        <dsp:cNvSpPr/>
      </dsp:nvSpPr>
      <dsp:spPr>
        <a:xfrm>
          <a:off x="5375476" y="1420210"/>
          <a:ext cx="1613425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5375476" y="1420210"/>
        <a:ext cx="1613425" cy="696276"/>
      </dsp:txXfrm>
    </dsp:sp>
    <dsp:sp modelId="{91E2F6D2-A3A5-4FBD-8BD5-E20E10CF1836}">
      <dsp:nvSpPr>
        <dsp:cNvPr id="0" name=""/>
        <dsp:cNvSpPr/>
      </dsp:nvSpPr>
      <dsp:spPr>
        <a:xfrm>
          <a:off x="5778832" y="2408922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5778832" y="2408922"/>
        <a:ext cx="1392552" cy="696276"/>
      </dsp:txXfrm>
    </dsp:sp>
    <dsp:sp modelId="{8DEB7DE6-BA0F-40D3-8881-E61251B711FA}">
      <dsp:nvSpPr>
        <dsp:cNvPr id="0" name=""/>
        <dsp:cNvSpPr/>
      </dsp:nvSpPr>
      <dsp:spPr>
        <a:xfrm>
          <a:off x="5778832" y="3397635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5778832" y="3397635"/>
        <a:ext cx="1392552" cy="696276"/>
      </dsp:txXfrm>
    </dsp:sp>
    <dsp:sp modelId="{C0469E87-D660-4DFC-9D50-DFDE39A29AC5}">
      <dsp:nvSpPr>
        <dsp:cNvPr id="0" name=""/>
        <dsp:cNvSpPr/>
      </dsp:nvSpPr>
      <dsp:spPr>
        <a:xfrm>
          <a:off x="7281337" y="1420210"/>
          <a:ext cx="1392552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7281337" y="1420210"/>
        <a:ext cx="1392552" cy="696276"/>
      </dsp:txXfrm>
    </dsp:sp>
    <dsp:sp modelId="{3C12C750-FDB8-46DF-BCC5-8938C5CABF0C}">
      <dsp:nvSpPr>
        <dsp:cNvPr id="0" name=""/>
        <dsp:cNvSpPr/>
      </dsp:nvSpPr>
      <dsp:spPr>
        <a:xfrm>
          <a:off x="7629476" y="2408922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7629476" y="2408922"/>
        <a:ext cx="1392552" cy="696276"/>
      </dsp:txXfrm>
    </dsp:sp>
    <dsp:sp modelId="{6DCB2152-486C-49AC-B367-7FE8150BACF4}">
      <dsp:nvSpPr>
        <dsp:cNvPr id="0" name=""/>
        <dsp:cNvSpPr/>
      </dsp:nvSpPr>
      <dsp:spPr>
        <a:xfrm>
          <a:off x="7629476" y="3397635"/>
          <a:ext cx="1392552" cy="696276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7629476" y="3397635"/>
        <a:ext cx="1392552" cy="696276"/>
      </dsp:txXfrm>
    </dsp:sp>
    <dsp:sp modelId="{42637A72-E48C-44A5-8E5B-EDADE880B332}">
      <dsp:nvSpPr>
        <dsp:cNvPr id="0" name=""/>
        <dsp:cNvSpPr/>
      </dsp:nvSpPr>
      <dsp:spPr>
        <a:xfrm>
          <a:off x="7629476" y="4386347"/>
          <a:ext cx="1392552" cy="6962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7629476" y="4386347"/>
        <a:ext cx="1392552" cy="696276"/>
      </dsp:txXfrm>
    </dsp:sp>
    <dsp:sp modelId="{410C93F6-9C38-4E85-AFA4-A7BC08D691D8}">
      <dsp:nvSpPr>
        <dsp:cNvPr id="0" name=""/>
        <dsp:cNvSpPr/>
      </dsp:nvSpPr>
      <dsp:spPr>
        <a:xfrm>
          <a:off x="8966326" y="1420210"/>
          <a:ext cx="1392552" cy="696276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8966326" y="1420210"/>
        <a:ext cx="1392552" cy="696276"/>
      </dsp:txXfrm>
    </dsp:sp>
    <dsp:sp modelId="{F65F7773-6959-488D-A674-F39972AA4259}">
      <dsp:nvSpPr>
        <dsp:cNvPr id="0" name=""/>
        <dsp:cNvSpPr/>
      </dsp:nvSpPr>
      <dsp:spPr>
        <a:xfrm>
          <a:off x="9314465" y="2408922"/>
          <a:ext cx="1392552" cy="6962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9314465" y="2408922"/>
        <a:ext cx="1392552" cy="696276"/>
      </dsp:txXfrm>
    </dsp:sp>
    <dsp:sp modelId="{30EC8E11-0F2E-43C8-BC24-2FEAFC6E6B6F}">
      <dsp:nvSpPr>
        <dsp:cNvPr id="0" name=""/>
        <dsp:cNvSpPr/>
      </dsp:nvSpPr>
      <dsp:spPr>
        <a:xfrm>
          <a:off x="9314465" y="3397635"/>
          <a:ext cx="1392552" cy="6962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100" kern="1200" dirty="0">
            <a:latin typeface="Arial Black" panose="020B0A04020102020204" pitchFamily="34" charset="0"/>
          </a:endParaRPr>
        </a:p>
      </dsp:txBody>
      <dsp:txXfrm>
        <a:off x="9314465" y="3397635"/>
        <a:ext cx="1392552" cy="696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314FA-CB50-B73B-89F9-7DA261092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F1BC918-8DA5-F078-2C43-09C2D02A3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713D39-AFF3-5580-2B0D-3209520F5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8AB8CD-A540-5E6D-D14E-39723CD22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DDE846-5789-C949-4CD3-D13BD590C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78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43423E-F636-9529-2EA7-41A0A8B9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E2C3BAA-5686-D1D2-6598-64C9ED64B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3991AF-8B44-9B60-25CD-A571DD7F6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B215B7-A51B-F998-D263-E0F65831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55B816-BB63-C046-C3AA-E764CA054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368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BB17F92-3080-7561-931B-5AC876F85C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AA9820-31CB-6B4C-3519-C1F0825E5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3BDD97-A0FF-4B38-9BC1-7BDF387E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D28F12-C93E-0053-B55C-CE9E2C03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13160A-7DD5-D1C5-0354-A3EF6B5DE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29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718B11-71AD-0B80-1282-4918D097B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70F71A-637A-006B-DC5D-943CA3F5E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6506DF2-7717-0AC8-D3A6-C3DB324D7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BD07A-F424-CD0C-D852-97486FF8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A5BB26-5255-8143-7F24-C40621AF6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08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504EE7-9057-959F-2713-CC362FA05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B45CE-38C4-BE65-3929-175CB6694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CBD8A1-A3B3-154C-F015-4BFD7902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43906F-A408-471A-D7AB-4E412D70B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45B786-D4A1-1AAA-0504-8625D708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779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BFE6E7-A237-1473-89B5-B3651D482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295E9C-3F68-09C6-ED96-D68322C3F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BE2726C-F3DF-1F59-8F08-D033FE555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4121E8-C5F6-B839-0719-5F48AABB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3AD730-AD09-814A-BC31-BDDD7185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5C03AE-4323-ECB6-9454-3061B782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749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C72C16-2A3A-1491-C304-60620C2C6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CE7A7D-2ADE-282B-7E01-F28DFAD9A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664D93-320D-6860-1203-28CCB2171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00F457A-00D9-1946-F009-17C14853D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83370B7-62CE-1378-D859-63858FA77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DBF322-6409-BF86-0900-49B5A586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0BAB43C-C3A2-DC5A-28A4-97087670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C96D71C-95AB-D497-E499-1F5F7BB5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88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DFEF0-B03E-54A6-30EC-D13EB190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12A67EA-247D-BB72-0778-10E199FE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391774-DCCC-CC1A-4604-0F2D0642C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62FB0F-BF94-A7C9-3517-9A41CA11B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92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AADC2FC-6CAB-061F-37E7-DDAA8937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7122A77-843F-B4E6-EDD5-E5487DB3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E0F69F-C879-4BD4-1165-434031CF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71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153EED-C0F0-0273-0A8C-BF4476020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4812A7-6B10-1E59-796E-ADC9A7C6B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87799C-58C5-EBC7-4A41-8E15CA4A8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789BBE-DDFD-400C-2C4B-45A54BD7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0F3D0F-ACA4-D184-D85F-7C46A83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61687B-AE68-ED49-6E94-D54226B7D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47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7DF222-BFA0-176A-F14A-504A32EB6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2EE18AF-7872-3AF2-89F9-B2C500415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E5FDD4D-5969-A8BE-F043-789788AC0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3ED33F-4335-D826-E30C-5A0C702E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D4C168-936B-2131-FA37-404B55FF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81D22F-0CE2-6695-FE51-5629CB95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53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0F236A8-998C-4ECC-CAFC-F951C12E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C08AF-64B6-CF15-8E29-5767AEADA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EDF6AB-1009-E2E6-7A99-9606A1B81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7E0FA-B57A-4712-8F5D-9B75B4E4F84E}" type="datetimeFigureOut">
              <a:rPr lang="it-IT" smtClean="0"/>
              <a:t>15/04/2025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5E5592-04B6-DD56-CF59-6FD6113FB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EB1C15-6701-4180-8F6F-5C5AB6C36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197AB-75B2-4868-A3E0-3D450B0AFC2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98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949FE2C9-42AD-4D73-204D-6C6232042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5240442"/>
              </p:ext>
            </p:extLst>
          </p:nvPr>
        </p:nvGraphicFramePr>
        <p:xfrm>
          <a:off x="755778" y="9332"/>
          <a:ext cx="10711543" cy="684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Ovale 1">
            <a:extLst>
              <a:ext uri="{FF2B5EF4-FFF2-40B4-BE49-F238E27FC236}">
                <a16:creationId xmlns:a16="http://schemas.microsoft.com/office/drawing/2014/main" id="{389C0892-16DE-D3FA-B884-C91EA29BCB4D}"/>
              </a:ext>
            </a:extLst>
          </p:cNvPr>
          <p:cNvSpPr/>
          <p:nvPr/>
        </p:nvSpPr>
        <p:spPr>
          <a:xfrm>
            <a:off x="4096139" y="83976"/>
            <a:ext cx="1931437" cy="696996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0884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51F90-B6AF-C5CE-49A7-F1D0B936A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EBE5850B-5F89-9274-409D-EF8D51B819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9977878"/>
              </p:ext>
            </p:extLst>
          </p:nvPr>
        </p:nvGraphicFramePr>
        <p:xfrm>
          <a:off x="755778" y="9332"/>
          <a:ext cx="10711543" cy="684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9248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E20B2-FA80-C45A-EBF7-167BFB5C4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517CA673-5C7C-0F33-78D4-18DC37BE91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7867473"/>
              </p:ext>
            </p:extLst>
          </p:nvPr>
        </p:nvGraphicFramePr>
        <p:xfrm>
          <a:off x="755778" y="9332"/>
          <a:ext cx="10711543" cy="684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68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892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230</Words>
  <Application>Microsoft Office PowerPoint</Application>
  <PresentationFormat>Widescreen</PresentationFormat>
  <Paragraphs>91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Michelangelo Caiolfa</dc:creator>
  <cp:lastModifiedBy>Michelangelo Caiolfa</cp:lastModifiedBy>
  <cp:revision>18</cp:revision>
  <dcterms:created xsi:type="dcterms:W3CDTF">2025-04-01T07:45:42Z</dcterms:created>
  <dcterms:modified xsi:type="dcterms:W3CDTF">2025-04-15T14:05:51Z</dcterms:modified>
</cp:coreProperties>
</file>